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docProps/custom.xml" ContentType="application/vnd.openxmlformats-officedocument.custom-properties+xml"/>
  <Override PartName="/ppt/slides/slide129.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Layouts/slideLayout16.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 id="2147483659" r:id="rId2"/>
  </p:sldMasterIdLst>
  <p:notesMasterIdLst>
    <p:notesMasterId r:id="rId137"/>
  </p:notesMasterIdLst>
  <p:handoutMasterIdLst>
    <p:handoutMasterId r:id="rId138"/>
  </p:handoutMasterIdLst>
  <p:sldIdLst>
    <p:sldId id="256" r:id="rId3"/>
    <p:sldId id="258" r:id="rId4"/>
    <p:sldId id="405" r:id="rId5"/>
    <p:sldId id="259" r:id="rId6"/>
    <p:sldId id="260" r:id="rId7"/>
    <p:sldId id="261" r:id="rId8"/>
    <p:sldId id="332" r:id="rId9"/>
    <p:sldId id="333" r:id="rId10"/>
    <p:sldId id="262" r:id="rId11"/>
    <p:sldId id="334" r:id="rId12"/>
    <p:sldId id="264" r:id="rId13"/>
    <p:sldId id="263" r:id="rId14"/>
    <p:sldId id="265" r:id="rId15"/>
    <p:sldId id="266" r:id="rId16"/>
    <p:sldId id="267" r:id="rId17"/>
    <p:sldId id="268" r:id="rId18"/>
    <p:sldId id="335" r:id="rId19"/>
    <p:sldId id="269" r:id="rId20"/>
    <p:sldId id="270" r:id="rId21"/>
    <p:sldId id="271" r:id="rId22"/>
    <p:sldId id="272" r:id="rId23"/>
    <p:sldId id="336" r:id="rId24"/>
    <p:sldId id="273" r:id="rId25"/>
    <p:sldId id="274" r:id="rId26"/>
    <p:sldId id="275" r:id="rId27"/>
    <p:sldId id="337" r:id="rId28"/>
    <p:sldId id="276" r:id="rId29"/>
    <p:sldId id="277" r:id="rId30"/>
    <p:sldId id="278" r:id="rId31"/>
    <p:sldId id="279" r:id="rId32"/>
    <p:sldId id="280" r:id="rId33"/>
    <p:sldId id="281" r:id="rId34"/>
    <p:sldId id="282" r:id="rId35"/>
    <p:sldId id="342" r:id="rId36"/>
    <p:sldId id="340" r:id="rId37"/>
    <p:sldId id="283" r:id="rId38"/>
    <p:sldId id="284" r:id="rId39"/>
    <p:sldId id="285" r:id="rId40"/>
    <p:sldId id="343" r:id="rId41"/>
    <p:sldId id="286" r:id="rId42"/>
    <p:sldId id="287" r:id="rId43"/>
    <p:sldId id="288" r:id="rId44"/>
    <p:sldId id="289" r:id="rId45"/>
    <p:sldId id="290" r:id="rId46"/>
    <p:sldId id="344" r:id="rId47"/>
    <p:sldId id="345" r:id="rId48"/>
    <p:sldId id="291" r:id="rId49"/>
    <p:sldId id="292" r:id="rId50"/>
    <p:sldId id="293" r:id="rId51"/>
    <p:sldId id="294" r:id="rId52"/>
    <p:sldId id="364" r:id="rId53"/>
    <p:sldId id="295" r:id="rId54"/>
    <p:sldId id="346" r:id="rId55"/>
    <p:sldId id="347" r:id="rId56"/>
    <p:sldId id="296" r:id="rId57"/>
    <p:sldId id="297" r:id="rId58"/>
    <p:sldId id="298" r:id="rId59"/>
    <p:sldId id="348" r:id="rId60"/>
    <p:sldId id="299" r:id="rId61"/>
    <p:sldId id="349" r:id="rId62"/>
    <p:sldId id="300" r:id="rId63"/>
    <p:sldId id="350" r:id="rId64"/>
    <p:sldId id="301" r:id="rId65"/>
    <p:sldId id="302" r:id="rId66"/>
    <p:sldId id="303" r:id="rId67"/>
    <p:sldId id="304" r:id="rId68"/>
    <p:sldId id="305" r:id="rId69"/>
    <p:sldId id="354" r:id="rId70"/>
    <p:sldId id="355" r:id="rId71"/>
    <p:sldId id="306" r:id="rId72"/>
    <p:sldId id="351" r:id="rId73"/>
    <p:sldId id="356" r:id="rId74"/>
    <p:sldId id="357" r:id="rId75"/>
    <p:sldId id="307" r:id="rId76"/>
    <p:sldId id="308" r:id="rId77"/>
    <p:sldId id="365" r:id="rId78"/>
    <p:sldId id="309" r:id="rId79"/>
    <p:sldId id="310" r:id="rId80"/>
    <p:sldId id="311" r:id="rId81"/>
    <p:sldId id="312" r:id="rId82"/>
    <p:sldId id="313" r:id="rId83"/>
    <p:sldId id="352" r:id="rId84"/>
    <p:sldId id="315" r:id="rId85"/>
    <p:sldId id="316" r:id="rId86"/>
    <p:sldId id="317" r:id="rId87"/>
    <p:sldId id="318" r:id="rId88"/>
    <p:sldId id="319" r:id="rId89"/>
    <p:sldId id="321" r:id="rId90"/>
    <p:sldId id="320" r:id="rId91"/>
    <p:sldId id="322" r:id="rId92"/>
    <p:sldId id="323" r:id="rId93"/>
    <p:sldId id="363" r:id="rId94"/>
    <p:sldId id="329" r:id="rId95"/>
    <p:sldId id="324" r:id="rId96"/>
    <p:sldId id="325" r:id="rId97"/>
    <p:sldId id="406" r:id="rId98"/>
    <p:sldId id="407" r:id="rId99"/>
    <p:sldId id="408" r:id="rId100"/>
    <p:sldId id="409" r:id="rId101"/>
    <p:sldId id="410" r:id="rId102"/>
    <p:sldId id="411" r:id="rId103"/>
    <p:sldId id="412" r:id="rId104"/>
    <p:sldId id="413" r:id="rId105"/>
    <p:sldId id="414" r:id="rId106"/>
    <p:sldId id="415" r:id="rId107"/>
    <p:sldId id="416" r:id="rId108"/>
    <p:sldId id="417" r:id="rId109"/>
    <p:sldId id="418" r:id="rId110"/>
    <p:sldId id="419" r:id="rId111"/>
    <p:sldId id="420" r:id="rId112"/>
    <p:sldId id="421" r:id="rId113"/>
    <p:sldId id="422" r:id="rId114"/>
    <p:sldId id="423" r:id="rId115"/>
    <p:sldId id="424" r:id="rId116"/>
    <p:sldId id="425" r:id="rId117"/>
    <p:sldId id="426" r:id="rId118"/>
    <p:sldId id="427" r:id="rId119"/>
    <p:sldId id="428" r:id="rId120"/>
    <p:sldId id="429" r:id="rId121"/>
    <p:sldId id="430" r:id="rId122"/>
    <p:sldId id="431" r:id="rId123"/>
    <p:sldId id="432" r:id="rId124"/>
    <p:sldId id="433" r:id="rId125"/>
    <p:sldId id="434" r:id="rId126"/>
    <p:sldId id="435" r:id="rId127"/>
    <p:sldId id="436" r:id="rId128"/>
    <p:sldId id="437" r:id="rId129"/>
    <p:sldId id="438" r:id="rId130"/>
    <p:sldId id="439" r:id="rId131"/>
    <p:sldId id="440" r:id="rId132"/>
    <p:sldId id="441" r:id="rId133"/>
    <p:sldId id="442" r:id="rId134"/>
    <p:sldId id="443" r:id="rId135"/>
    <p:sldId id="444" r:id="rId136"/>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6600CC"/>
    <a:srgbClr val="FF0000"/>
    <a:srgbClr val="660066"/>
    <a:srgbClr val="000099"/>
    <a:srgbClr val="0000FF"/>
    <a:srgbClr val="F0EA00"/>
    <a:srgbClr val="FFFF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0"/>
    <p:restoredTop sz="94600"/>
  </p:normalViewPr>
  <p:slideViewPr>
    <p:cSldViewPr>
      <p:cViewPr varScale="1">
        <p:scale>
          <a:sx n="42" d="100"/>
          <a:sy n="42" d="100"/>
        </p:scale>
        <p:origin x="-678" y="-108"/>
      </p:cViewPr>
      <p:guideLst>
        <p:guide orient="horz" pos="2160"/>
        <p:guide pos="2880"/>
        <p:guide pos="1536"/>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handoutMaster" Target="handoutMasters/handoutMaster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6.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tr-TR"/>
          </a:p>
        </p:txBody>
      </p:sp>
      <p:sp>
        <p:nvSpPr>
          <p:cNvPr id="1433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tr-TR"/>
          </a:p>
        </p:txBody>
      </p:sp>
      <p:sp>
        <p:nvSpPr>
          <p:cNvPr id="1434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tr-TR"/>
          </a:p>
        </p:txBody>
      </p:sp>
      <p:sp>
        <p:nvSpPr>
          <p:cNvPr id="1434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505F0A0-7C50-423C-ACEC-EE89EA583014}" type="slidenum">
              <a:rPr lang="tr-TR"/>
              <a:pPr>
                <a:defRPr/>
              </a:pPr>
              <a:t>‹#›</a:t>
            </a:fld>
            <a:endParaRPr lang="tr-T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tr-TR"/>
          </a:p>
        </p:txBody>
      </p:sp>
      <p:sp>
        <p:nvSpPr>
          <p:cNvPr id="122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tr-TR"/>
          </a:p>
        </p:txBody>
      </p:sp>
      <p:sp>
        <p:nvSpPr>
          <p:cNvPr id="142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tr-TR" noProof="0" smtClean="0"/>
              <a:t>Ana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tr-TR"/>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2A28E51F-FF49-429D-8D21-95151389FFC1}" type="slidenum">
              <a:rPr lang="tr-TR"/>
              <a:pPr>
                <a:defRPr/>
              </a:pPr>
              <a:t>‹#›</a:t>
            </a:fld>
            <a:endParaRPr lang="tr-T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p:spPr>
        <p:txBody>
          <a:bodyPr/>
          <a:lstStyle/>
          <a:p>
            <a:pPr eaLnBrk="1" hangingPunct="1"/>
            <a:endParaRPr lang="tr-T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a:noFill/>
        </p:spPr>
        <p:txBody>
          <a:bodyPr/>
          <a:lstStyle/>
          <a:p>
            <a:pPr eaLnBrk="1" hangingPunct="1"/>
            <a:endParaRPr lang="tr-T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txBox="1">
            <a:spLocks noGrp="1" noChangeArrowheads="1"/>
          </p:cNvSpPr>
          <p:nvPr/>
        </p:nvSpPr>
        <p:spPr bwMode="auto">
          <a:xfrm>
            <a:off x="3884613" y="8685213"/>
            <a:ext cx="2971800" cy="457200"/>
          </a:xfrm>
          <a:prstGeom prst="rect">
            <a:avLst/>
          </a:prstGeom>
          <a:noFill/>
          <a:ln w="9525">
            <a:noFill/>
            <a:miter lim="800000"/>
            <a:headEnd/>
            <a:tailEnd/>
          </a:ln>
          <a:effectLst/>
        </p:spPr>
        <p:txBody>
          <a:bodyPr anchor="b"/>
          <a:lstStyle/>
          <a:p>
            <a:pPr algn="r" eaLnBrk="1" hangingPunct="1"/>
            <a:fld id="{A380064F-405D-42DA-9FB9-9C63E68A39AA}" type="slidenum">
              <a:rPr lang="en-US" sz="1200">
                <a:latin typeface="Arial" pitchFamily="34" charset="0"/>
              </a:rPr>
              <a:pPr algn="r" eaLnBrk="1" hangingPunct="1"/>
              <a:t>48</a:t>
            </a:fld>
            <a:endParaRPr lang="en-US" sz="1200">
              <a:latin typeface="Arial" pitchFamily="34" charset="0"/>
            </a:endParaRPr>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p:spPr>
        <p:txBody>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txBox="1">
            <a:spLocks noGrp="1" noChangeArrowheads="1"/>
          </p:cNvSpPr>
          <p:nvPr/>
        </p:nvSpPr>
        <p:spPr bwMode="auto">
          <a:xfrm>
            <a:off x="3884613" y="8685213"/>
            <a:ext cx="2971800" cy="457200"/>
          </a:xfrm>
          <a:prstGeom prst="rect">
            <a:avLst/>
          </a:prstGeom>
          <a:noFill/>
          <a:ln w="9525">
            <a:noFill/>
            <a:miter lim="800000"/>
            <a:headEnd/>
            <a:tailEnd/>
          </a:ln>
          <a:effectLst/>
        </p:spPr>
        <p:txBody>
          <a:bodyPr anchor="b"/>
          <a:lstStyle/>
          <a:p>
            <a:pPr algn="r" eaLnBrk="1" hangingPunct="1"/>
            <a:fld id="{2CAE1FC9-AD51-44E1-B8AF-BB13BCD9869D}" type="slidenum">
              <a:rPr lang="en-US" sz="1200">
                <a:latin typeface="Arial" pitchFamily="34" charset="0"/>
              </a:rPr>
              <a:pPr algn="r" eaLnBrk="1" hangingPunct="1"/>
              <a:t>86</a:t>
            </a:fld>
            <a:endParaRPr lang="en-US" sz="1200">
              <a:latin typeface="Arial" pitchFamily="34" charset="0"/>
            </a:endParaRPr>
          </a:p>
        </p:txBody>
      </p:sp>
      <p:sp>
        <p:nvSpPr>
          <p:cNvPr id="146435" name="Rectangle 2"/>
          <p:cNvSpPr>
            <a:spLocks noGrp="1" noRot="1" noChangeAspect="1" noChangeArrowheads="1" noTextEdit="1"/>
          </p:cNvSpPr>
          <p:nvPr>
            <p:ph type="sldImg"/>
          </p:nvPr>
        </p:nvSpPr>
        <p:spPr>
          <a:xfrm>
            <a:off x="1144588" y="685800"/>
            <a:ext cx="4572000" cy="3429000"/>
          </a:xfrm>
          <a:ln/>
        </p:spPr>
      </p:sp>
      <p:sp>
        <p:nvSpPr>
          <p:cNvPr id="14643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4" name="Picture 11" descr="educatcarhou"/>
          <p:cNvPicPr>
            <a:picLocks noChangeAspect="1" noChangeArrowheads="1"/>
          </p:cNvPicPr>
          <p:nvPr/>
        </p:nvPicPr>
        <p:blipFill>
          <a:blip r:embed="rId2" cstate="print">
            <a:lum bright="-24000" contrast="-30000"/>
          </a:blip>
          <a:srcRect/>
          <a:stretch>
            <a:fillRect/>
          </a:stretch>
        </p:blipFill>
        <p:spPr bwMode="auto">
          <a:xfrm>
            <a:off x="0" y="0"/>
            <a:ext cx="9144000" cy="6865938"/>
          </a:xfrm>
          <a:prstGeom prst="rect">
            <a:avLst/>
          </a:prstGeom>
          <a:noFill/>
          <a:ln w="9525">
            <a:noFill/>
            <a:miter lim="800000"/>
            <a:headEnd/>
            <a:tailEnd/>
          </a:ln>
        </p:spPr>
      </p:pic>
      <p:sp>
        <p:nvSpPr>
          <p:cNvPr id="3075" name="Rectangle 3"/>
          <p:cNvSpPr>
            <a:spLocks noGrp="1" noChangeArrowheads="1"/>
          </p:cNvSpPr>
          <p:nvPr>
            <p:ph type="ctrTitle"/>
          </p:nvPr>
        </p:nvSpPr>
        <p:spPr>
          <a:xfrm>
            <a:off x="457200" y="1905000"/>
            <a:ext cx="7772400" cy="1143000"/>
          </a:xfrm>
        </p:spPr>
        <p:txBody>
          <a:bodyPr/>
          <a:lstStyle>
            <a:lvl1pPr algn="ctr">
              <a:defRPr/>
            </a:lvl1pPr>
          </a:lstStyle>
          <a:p>
            <a:pPr lvl="0"/>
            <a:r>
              <a:rPr lang="tr-TR" noProof="0" smtClean="0"/>
              <a:t>Başlık stilini düzenlemek için tıklatın</a:t>
            </a:r>
          </a:p>
        </p:txBody>
      </p:sp>
      <p:sp>
        <p:nvSpPr>
          <p:cNvPr id="3076" name="Rectangle 4"/>
          <p:cNvSpPr>
            <a:spLocks noGrp="1" noChangeArrowheads="1"/>
          </p:cNvSpPr>
          <p:nvPr>
            <p:ph type="subTitle" idx="1"/>
          </p:nvPr>
        </p:nvSpPr>
        <p:spPr>
          <a:xfrm>
            <a:off x="457200" y="2971800"/>
            <a:ext cx="7772400" cy="1752600"/>
          </a:xfrm>
        </p:spPr>
        <p:txBody>
          <a:bodyPr/>
          <a:lstStyle>
            <a:lvl1pPr marL="0" indent="0" algn="ctr">
              <a:buFont typeface="Monotype Sorts" pitchFamily="2" charset="2"/>
              <a:buNone/>
              <a:defRPr/>
            </a:lvl1pPr>
          </a:lstStyle>
          <a:p>
            <a:pPr lvl="0"/>
            <a:r>
              <a:rPr lang="tr-TR" noProof="0" smtClean="0"/>
              <a:t>Ana alt başlık stilini düzenlemek için tıklatın</a:t>
            </a:r>
          </a:p>
        </p:txBody>
      </p:sp>
      <p:sp>
        <p:nvSpPr>
          <p:cNvPr id="5" name="Rectangle 5"/>
          <p:cNvSpPr>
            <a:spLocks noGrp="1" noChangeArrowheads="1"/>
          </p:cNvSpPr>
          <p:nvPr>
            <p:ph type="dt" sz="half" idx="10"/>
          </p:nvPr>
        </p:nvSpPr>
        <p:spPr>
          <a:xfrm>
            <a:off x="533400" y="6248400"/>
            <a:ext cx="1905000" cy="457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mtClean="0">
                <a:solidFill>
                  <a:srgbClr val="CCECFF"/>
                </a:solidFill>
              </a:defRPr>
            </a:lvl1pPr>
          </a:lstStyle>
          <a:p>
            <a:pPr>
              <a:defRPr/>
            </a:pPr>
            <a:endParaRPr lang="tr-TR"/>
          </a:p>
        </p:txBody>
      </p:sp>
      <p:sp>
        <p:nvSpPr>
          <p:cNvPr id="6" name="Rectangle 6"/>
          <p:cNvSpPr>
            <a:spLocks noGrp="1" noChangeArrowheads="1"/>
          </p:cNvSpPr>
          <p:nvPr>
            <p:ph type="ftr" sz="quarter" idx="11"/>
          </p:nvPr>
        </p:nvSpPr>
        <p:spPr>
          <a:xfrm>
            <a:off x="2971800" y="6248400"/>
            <a:ext cx="2895600" cy="457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mtClean="0">
                <a:solidFill>
                  <a:srgbClr val="CCECFF"/>
                </a:solidFill>
              </a:defRPr>
            </a:lvl1pPr>
          </a:lstStyle>
          <a:p>
            <a:pPr>
              <a:defRPr/>
            </a:pPr>
            <a:endParaRPr lang="tr-TR"/>
          </a:p>
        </p:txBody>
      </p:sp>
      <p:sp>
        <p:nvSpPr>
          <p:cNvPr id="7" name="Rectangle 7"/>
          <p:cNvSpPr>
            <a:spLocks noGrp="1" noChangeArrowheads="1"/>
          </p:cNvSpPr>
          <p:nvPr>
            <p:ph type="sldNum" sz="quarter" idx="12"/>
          </p:nvPr>
        </p:nvSpPr>
        <p:spPr>
          <a:xfrm>
            <a:off x="6400800" y="6248400"/>
            <a:ext cx="1905000" cy="457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mtClean="0">
                <a:solidFill>
                  <a:srgbClr val="CCECFF"/>
                </a:solidFill>
              </a:defRPr>
            </a:lvl1pPr>
          </a:lstStyle>
          <a:p>
            <a:pPr>
              <a:defRPr/>
            </a:pPr>
            <a:fld id="{5427D62D-649F-4294-8C9B-CDFE9AE7F335}"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99BDEC72-A6D1-4FF4-8729-7DD9D25667B0}"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15D90DEC-E67F-4DBE-8D51-D07745349828}"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1430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054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52584AFA-3873-4726-A129-6D3FD396D6DF}"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tr-TR"/>
          </a:p>
        </p:txBody>
      </p:sp>
      <p:sp>
        <p:nvSpPr>
          <p:cNvPr id="8" name="Rectangle 5"/>
          <p:cNvSpPr>
            <a:spLocks noGrp="1" noChangeArrowheads="1"/>
          </p:cNvSpPr>
          <p:nvPr>
            <p:ph type="ftr" sz="quarter" idx="11"/>
          </p:nvPr>
        </p:nvSpPr>
        <p:spPr>
          <a:ln/>
        </p:spPr>
        <p:txBody>
          <a:bodyPr/>
          <a:lstStyle>
            <a:lvl1pPr>
              <a:defRPr/>
            </a:lvl1pPr>
          </a:lstStyle>
          <a:p>
            <a:pPr>
              <a:defRPr/>
            </a:pPr>
            <a:endParaRPr lang="tr-TR"/>
          </a:p>
        </p:txBody>
      </p:sp>
      <p:sp>
        <p:nvSpPr>
          <p:cNvPr id="9" name="Rectangle 6"/>
          <p:cNvSpPr>
            <a:spLocks noGrp="1" noChangeArrowheads="1"/>
          </p:cNvSpPr>
          <p:nvPr>
            <p:ph type="sldNum" sz="quarter" idx="12"/>
          </p:nvPr>
        </p:nvSpPr>
        <p:spPr>
          <a:ln/>
        </p:spPr>
        <p:txBody>
          <a:bodyPr/>
          <a:lstStyle>
            <a:lvl1pPr>
              <a:defRPr/>
            </a:lvl1pPr>
          </a:lstStyle>
          <a:p>
            <a:pPr>
              <a:defRPr/>
            </a:pPr>
            <a:fld id="{09DFA56A-B0CB-460E-97F8-6AABEBB94630}"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tr-TR"/>
          </a:p>
        </p:txBody>
      </p:sp>
      <p:sp>
        <p:nvSpPr>
          <p:cNvPr id="4" name="Rectangle 5"/>
          <p:cNvSpPr>
            <a:spLocks noGrp="1" noChangeArrowheads="1"/>
          </p:cNvSpPr>
          <p:nvPr>
            <p:ph type="ftr" sz="quarter" idx="11"/>
          </p:nvPr>
        </p:nvSpPr>
        <p:spPr>
          <a:ln/>
        </p:spPr>
        <p:txBody>
          <a:bodyPr/>
          <a:lstStyle>
            <a:lvl1pPr>
              <a:defRPr/>
            </a:lvl1pPr>
          </a:lstStyle>
          <a:p>
            <a:pPr>
              <a:defRPr/>
            </a:pPr>
            <a:endParaRPr lang="tr-TR"/>
          </a:p>
        </p:txBody>
      </p:sp>
      <p:sp>
        <p:nvSpPr>
          <p:cNvPr id="5" name="Rectangle 6"/>
          <p:cNvSpPr>
            <a:spLocks noGrp="1" noChangeArrowheads="1"/>
          </p:cNvSpPr>
          <p:nvPr>
            <p:ph type="sldNum" sz="quarter" idx="12"/>
          </p:nvPr>
        </p:nvSpPr>
        <p:spPr>
          <a:ln/>
        </p:spPr>
        <p:txBody>
          <a:bodyPr/>
          <a:lstStyle>
            <a:lvl1pPr>
              <a:defRPr/>
            </a:lvl1pPr>
          </a:lstStyle>
          <a:p>
            <a:pPr>
              <a:defRPr/>
            </a:pPr>
            <a:fld id="{4DCD2382-DEAC-44F6-BAEB-A5B68EB2EF93}"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r-TR"/>
          </a:p>
        </p:txBody>
      </p:sp>
      <p:sp>
        <p:nvSpPr>
          <p:cNvPr id="3" name="Rectangle 5"/>
          <p:cNvSpPr>
            <a:spLocks noGrp="1" noChangeArrowheads="1"/>
          </p:cNvSpPr>
          <p:nvPr>
            <p:ph type="ftr" sz="quarter" idx="11"/>
          </p:nvPr>
        </p:nvSpPr>
        <p:spPr>
          <a:ln/>
        </p:spPr>
        <p:txBody>
          <a:bodyPr/>
          <a:lstStyle>
            <a:lvl1pPr>
              <a:defRPr/>
            </a:lvl1pPr>
          </a:lstStyle>
          <a:p>
            <a:pPr>
              <a:defRPr/>
            </a:pPr>
            <a:endParaRPr lang="tr-TR"/>
          </a:p>
        </p:txBody>
      </p:sp>
      <p:sp>
        <p:nvSpPr>
          <p:cNvPr id="4" name="Rectangle 6"/>
          <p:cNvSpPr>
            <a:spLocks noGrp="1" noChangeArrowheads="1"/>
          </p:cNvSpPr>
          <p:nvPr>
            <p:ph type="sldNum" sz="quarter" idx="12"/>
          </p:nvPr>
        </p:nvSpPr>
        <p:spPr>
          <a:ln/>
        </p:spPr>
        <p:txBody>
          <a:bodyPr/>
          <a:lstStyle>
            <a:lvl1pPr>
              <a:defRPr/>
            </a:lvl1pPr>
          </a:lstStyle>
          <a:p>
            <a:pPr>
              <a:defRPr/>
            </a:pPr>
            <a:fld id="{8FFD0CB0-12B3-494D-B254-082FF798E204}"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E1F852F1-95CE-4645-AED5-FA99B3A5BD5E}" type="slidenum">
              <a:rPr lang="tr-TR"/>
              <a:pPr>
                <a:defRP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1FDCADB0-83A8-451B-BFF6-F8C59F390EEA}" type="slidenum">
              <a:rPr lang="tr-TR"/>
              <a:pPr>
                <a:defRP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1BA5E665-7332-42E2-A0D7-1940CE968DF8}" type="slidenum">
              <a:rPr lang="tr-TR"/>
              <a:pPr>
                <a:defRP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972300" y="381000"/>
            <a:ext cx="1943100" cy="5715000"/>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143000" y="381000"/>
            <a:ext cx="5676900" cy="57150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7C01A0AC-2F90-45E9-9917-B449DAC648CB}" type="slidenum">
              <a:rPr lang="tr-TR"/>
              <a:pPr>
                <a:defRPr/>
              </a:pPr>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4" name="Line 7"/>
          <p:cNvSpPr>
            <a:spLocks noChangeShapeType="1"/>
          </p:cNvSpPr>
          <p:nvPr/>
        </p:nvSpPr>
        <p:spPr bwMode="auto">
          <a:xfrm>
            <a:off x="1905000" y="1219200"/>
            <a:ext cx="0" cy="2057400"/>
          </a:xfrm>
          <a:prstGeom prst="line">
            <a:avLst/>
          </a:prstGeom>
          <a:noFill/>
          <a:ln w="34925">
            <a:solidFill>
              <a:schemeClr val="tx2"/>
            </a:solidFill>
            <a:round/>
            <a:headEnd/>
            <a:tailEnd/>
          </a:ln>
          <a:effectLst/>
        </p:spPr>
        <p:txBody>
          <a:bodyPr/>
          <a:lstStyle/>
          <a:p>
            <a:endParaRPr lang="tr-TR"/>
          </a:p>
        </p:txBody>
      </p:sp>
      <p:sp>
        <p:nvSpPr>
          <p:cNvPr id="5" name="Oval 8"/>
          <p:cNvSpPr>
            <a:spLocks noChangeArrowheads="1"/>
          </p:cNvSpPr>
          <p:nvPr/>
        </p:nvSpPr>
        <p:spPr bwMode="auto">
          <a:xfrm>
            <a:off x="163513" y="2103438"/>
            <a:ext cx="347662" cy="347662"/>
          </a:xfrm>
          <a:prstGeom prst="ellipse">
            <a:avLst/>
          </a:prstGeom>
          <a:solidFill>
            <a:schemeClr val="tx1"/>
          </a:solidFill>
          <a:ln w="9525">
            <a:noFill/>
            <a:round/>
            <a:headEnd/>
            <a:tailEnd/>
          </a:ln>
          <a:effectLst/>
        </p:spPr>
        <p:txBody>
          <a:bodyPr wrap="none" anchor="ctr"/>
          <a:lstStyle/>
          <a:p>
            <a:pPr algn="ctr" eaLnBrk="1" hangingPunct="1"/>
            <a:endParaRPr lang="tr-TR"/>
          </a:p>
        </p:txBody>
      </p:sp>
      <p:sp>
        <p:nvSpPr>
          <p:cNvPr id="6" name="Oval 9"/>
          <p:cNvSpPr>
            <a:spLocks noChangeArrowheads="1"/>
          </p:cNvSpPr>
          <p:nvPr/>
        </p:nvSpPr>
        <p:spPr bwMode="auto">
          <a:xfrm>
            <a:off x="739775" y="2105025"/>
            <a:ext cx="349250" cy="347663"/>
          </a:xfrm>
          <a:prstGeom prst="ellipse">
            <a:avLst/>
          </a:prstGeom>
          <a:solidFill>
            <a:schemeClr val="accent1"/>
          </a:solidFill>
          <a:ln w="9525">
            <a:noFill/>
            <a:round/>
            <a:headEnd/>
            <a:tailEnd/>
          </a:ln>
          <a:effectLst/>
        </p:spPr>
        <p:txBody>
          <a:bodyPr wrap="none" anchor="ctr"/>
          <a:lstStyle/>
          <a:p>
            <a:pPr algn="ctr" eaLnBrk="1" hangingPunct="1"/>
            <a:endParaRPr lang="tr-TR"/>
          </a:p>
        </p:txBody>
      </p:sp>
      <p:sp>
        <p:nvSpPr>
          <p:cNvPr id="7" name="Oval 10"/>
          <p:cNvSpPr>
            <a:spLocks noChangeArrowheads="1"/>
          </p:cNvSpPr>
          <p:nvPr/>
        </p:nvSpPr>
        <p:spPr bwMode="auto">
          <a:xfrm>
            <a:off x="1317625" y="2105025"/>
            <a:ext cx="347663" cy="347663"/>
          </a:xfrm>
          <a:prstGeom prst="ellipse">
            <a:avLst/>
          </a:prstGeom>
          <a:solidFill>
            <a:schemeClr val="accent2"/>
          </a:solidFill>
          <a:ln w="9525">
            <a:noFill/>
            <a:round/>
            <a:headEnd/>
            <a:tailEnd/>
          </a:ln>
          <a:effectLst/>
        </p:spPr>
        <p:txBody>
          <a:bodyPr wrap="none" anchor="ctr"/>
          <a:lstStyle/>
          <a:p>
            <a:pPr algn="ctr" eaLnBrk="1" hangingPunct="1"/>
            <a:endParaRPr lang="tr-TR"/>
          </a:p>
        </p:txBody>
      </p:sp>
      <p:sp>
        <p:nvSpPr>
          <p:cNvPr id="182274" name="Rectangle 2"/>
          <p:cNvSpPr>
            <a:spLocks noGrp="1" noChangeArrowheads="1"/>
          </p:cNvSpPr>
          <p:nvPr>
            <p:ph type="ctrTitle"/>
          </p:nvPr>
        </p:nvSpPr>
        <p:spPr>
          <a:xfrm>
            <a:off x="2133600" y="1371600"/>
            <a:ext cx="6477000" cy="1752600"/>
          </a:xfrm>
        </p:spPr>
        <p:txBody>
          <a:bodyPr/>
          <a:lstStyle>
            <a:lvl1pPr>
              <a:defRPr sz="5400"/>
            </a:lvl1pPr>
          </a:lstStyle>
          <a:p>
            <a:pPr lvl="0"/>
            <a:r>
              <a:rPr lang="tr-TR" noProof="0" smtClean="0"/>
              <a:t>Asıl başlık stili için tıklatın</a:t>
            </a:r>
          </a:p>
        </p:txBody>
      </p:sp>
      <p:sp>
        <p:nvSpPr>
          <p:cNvPr id="182275" name="Rectangle 3"/>
          <p:cNvSpPr>
            <a:spLocks noGrp="1" noChangeArrowheads="1"/>
          </p:cNvSpPr>
          <p:nvPr>
            <p:ph type="subTitle" idx="1"/>
          </p:nvPr>
        </p:nvSpPr>
        <p:spPr>
          <a:xfrm>
            <a:off x="2133600" y="3733800"/>
            <a:ext cx="6477000" cy="1981200"/>
          </a:xfrm>
        </p:spPr>
        <p:txBody>
          <a:bodyPr/>
          <a:lstStyle>
            <a:lvl1pPr marL="0" indent="0">
              <a:buFont typeface="Wingdings" pitchFamily="2" charset="2"/>
              <a:buNone/>
              <a:defRPr/>
            </a:lvl1pPr>
          </a:lstStyle>
          <a:p>
            <a:pPr lvl="0"/>
            <a:r>
              <a:rPr lang="tr-TR" noProof="0" smtClean="0"/>
              <a:t>Asıl alt başlık stilini düzenlemek için tıklatın</a:t>
            </a:r>
          </a:p>
        </p:txBody>
      </p:sp>
      <p:sp>
        <p:nvSpPr>
          <p:cNvPr id="8" name="Rectangle 4"/>
          <p:cNvSpPr>
            <a:spLocks noGrp="1" noChangeArrowheads="1"/>
          </p:cNvSpPr>
          <p:nvPr>
            <p:ph type="dt" sz="half" idx="10"/>
          </p:nvPr>
        </p:nvSpPr>
        <p:spPr>
          <a:xfrm>
            <a:off x="7086600" y="6248400"/>
            <a:ext cx="1524000" cy="457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smtClean="0"/>
            </a:lvl1pPr>
          </a:lstStyle>
          <a:p>
            <a:pPr>
              <a:defRPr/>
            </a:pPr>
            <a:endParaRPr lang="tr-TR"/>
          </a:p>
        </p:txBody>
      </p:sp>
      <p:sp>
        <p:nvSpPr>
          <p:cNvPr id="9" name="Rectangle 5"/>
          <p:cNvSpPr>
            <a:spLocks noGrp="1" noChangeArrowheads="1"/>
          </p:cNvSpPr>
          <p:nvPr>
            <p:ph type="ftr" sz="quarter" idx="11"/>
          </p:nvPr>
        </p:nvSpPr>
        <p:spPr>
          <a:xfrm>
            <a:off x="3810000" y="6248400"/>
            <a:ext cx="2895600" cy="457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smtClean="0"/>
            </a:lvl1pPr>
          </a:lstStyle>
          <a:p>
            <a:pPr>
              <a:defRPr/>
            </a:pPr>
            <a:endParaRPr lang="tr-TR"/>
          </a:p>
        </p:txBody>
      </p:sp>
      <p:sp>
        <p:nvSpPr>
          <p:cNvPr id="10" name="Rectangle 6"/>
          <p:cNvSpPr>
            <a:spLocks noGrp="1" noChangeArrowheads="1"/>
          </p:cNvSpPr>
          <p:nvPr>
            <p:ph type="sldNum" sz="quarter" idx="12"/>
          </p:nvPr>
        </p:nvSpPr>
        <p:spPr>
          <a:xfrm>
            <a:off x="2209800" y="6248400"/>
            <a:ext cx="1219200" cy="4572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smtClean="0"/>
            </a:lvl1pPr>
          </a:lstStyle>
          <a:p>
            <a:pPr>
              <a:defRPr/>
            </a:pPr>
            <a:fld id="{082B6142-FE2E-4AA1-96DF-C5F67596A4B6}" type="slidenum">
              <a:rPr lang="tr-TR"/>
              <a:pPr>
                <a:defRPr/>
              </a:pPr>
              <a:t>‹#›</a:t>
            </a:fld>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8960C818-9A52-48ED-A11E-8DF365224B1B}" type="slidenum">
              <a:rPr lang="tr-TR"/>
              <a:pPr>
                <a:defRPr/>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671DF4F4-6626-455E-8E7B-5A180FF6B475}" type="slidenum">
              <a:rPr lang="tr-TR"/>
              <a:pPr>
                <a:defRPr/>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5240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054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FB5AC270-FE42-462A-8625-C80DC5565A86}" type="slidenum">
              <a:rPr lang="tr-TR"/>
              <a:pPr>
                <a:defRPr/>
              </a:pPr>
              <a:t>‹#›</a:t>
            </a:fld>
            <a:endParaRPr lang="tr-T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tr-TR"/>
          </a:p>
        </p:txBody>
      </p:sp>
      <p:sp>
        <p:nvSpPr>
          <p:cNvPr id="8" name="Rectangle 5"/>
          <p:cNvSpPr>
            <a:spLocks noGrp="1" noChangeArrowheads="1"/>
          </p:cNvSpPr>
          <p:nvPr>
            <p:ph type="ftr" sz="quarter" idx="11"/>
          </p:nvPr>
        </p:nvSpPr>
        <p:spPr>
          <a:ln/>
        </p:spPr>
        <p:txBody>
          <a:bodyPr/>
          <a:lstStyle>
            <a:lvl1pPr>
              <a:defRPr/>
            </a:lvl1pPr>
          </a:lstStyle>
          <a:p>
            <a:pPr>
              <a:defRPr/>
            </a:pPr>
            <a:endParaRPr lang="tr-TR"/>
          </a:p>
        </p:txBody>
      </p:sp>
      <p:sp>
        <p:nvSpPr>
          <p:cNvPr id="9" name="Rectangle 6"/>
          <p:cNvSpPr>
            <a:spLocks noGrp="1" noChangeArrowheads="1"/>
          </p:cNvSpPr>
          <p:nvPr>
            <p:ph type="sldNum" sz="quarter" idx="12"/>
          </p:nvPr>
        </p:nvSpPr>
        <p:spPr>
          <a:ln/>
        </p:spPr>
        <p:txBody>
          <a:bodyPr/>
          <a:lstStyle>
            <a:lvl1pPr>
              <a:defRPr/>
            </a:lvl1pPr>
          </a:lstStyle>
          <a:p>
            <a:pPr>
              <a:defRPr/>
            </a:pPr>
            <a:fld id="{8EB1119A-3A22-4954-BFE6-D59F1A66B2D8}" type="slidenum">
              <a:rPr lang="tr-TR"/>
              <a:pPr>
                <a:defRPr/>
              </a:pPr>
              <a:t>‹#›</a:t>
            </a:fld>
            <a:endParaRPr lang="tr-T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tr-TR"/>
          </a:p>
        </p:txBody>
      </p:sp>
      <p:sp>
        <p:nvSpPr>
          <p:cNvPr id="4" name="Rectangle 5"/>
          <p:cNvSpPr>
            <a:spLocks noGrp="1" noChangeArrowheads="1"/>
          </p:cNvSpPr>
          <p:nvPr>
            <p:ph type="ftr" sz="quarter" idx="11"/>
          </p:nvPr>
        </p:nvSpPr>
        <p:spPr>
          <a:ln/>
        </p:spPr>
        <p:txBody>
          <a:bodyPr/>
          <a:lstStyle>
            <a:lvl1pPr>
              <a:defRPr/>
            </a:lvl1pPr>
          </a:lstStyle>
          <a:p>
            <a:pPr>
              <a:defRPr/>
            </a:pPr>
            <a:endParaRPr lang="tr-TR"/>
          </a:p>
        </p:txBody>
      </p:sp>
      <p:sp>
        <p:nvSpPr>
          <p:cNvPr id="5" name="Rectangle 6"/>
          <p:cNvSpPr>
            <a:spLocks noGrp="1" noChangeArrowheads="1"/>
          </p:cNvSpPr>
          <p:nvPr>
            <p:ph type="sldNum" sz="quarter" idx="12"/>
          </p:nvPr>
        </p:nvSpPr>
        <p:spPr>
          <a:ln/>
        </p:spPr>
        <p:txBody>
          <a:bodyPr/>
          <a:lstStyle>
            <a:lvl1pPr>
              <a:defRPr/>
            </a:lvl1pPr>
          </a:lstStyle>
          <a:p>
            <a:pPr>
              <a:defRPr/>
            </a:pPr>
            <a:fld id="{EF2347B5-6449-49AC-BD9B-779D73F30757}" type="slidenum">
              <a:rPr lang="tr-TR"/>
              <a:pPr>
                <a:defRPr/>
              </a:pPr>
              <a:t>‹#›</a:t>
            </a:fld>
            <a:endParaRPr lang="tr-T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r-TR"/>
          </a:p>
        </p:txBody>
      </p:sp>
      <p:sp>
        <p:nvSpPr>
          <p:cNvPr id="3" name="Rectangle 5"/>
          <p:cNvSpPr>
            <a:spLocks noGrp="1" noChangeArrowheads="1"/>
          </p:cNvSpPr>
          <p:nvPr>
            <p:ph type="ftr" sz="quarter" idx="11"/>
          </p:nvPr>
        </p:nvSpPr>
        <p:spPr>
          <a:ln/>
        </p:spPr>
        <p:txBody>
          <a:bodyPr/>
          <a:lstStyle>
            <a:lvl1pPr>
              <a:defRPr/>
            </a:lvl1pPr>
          </a:lstStyle>
          <a:p>
            <a:pPr>
              <a:defRPr/>
            </a:pPr>
            <a:endParaRPr lang="tr-TR"/>
          </a:p>
        </p:txBody>
      </p:sp>
      <p:sp>
        <p:nvSpPr>
          <p:cNvPr id="4" name="Rectangle 6"/>
          <p:cNvSpPr>
            <a:spLocks noGrp="1" noChangeArrowheads="1"/>
          </p:cNvSpPr>
          <p:nvPr>
            <p:ph type="sldNum" sz="quarter" idx="12"/>
          </p:nvPr>
        </p:nvSpPr>
        <p:spPr>
          <a:ln/>
        </p:spPr>
        <p:txBody>
          <a:bodyPr/>
          <a:lstStyle>
            <a:lvl1pPr>
              <a:defRPr/>
            </a:lvl1pPr>
          </a:lstStyle>
          <a:p>
            <a:pPr>
              <a:defRPr/>
            </a:pPr>
            <a:fld id="{42307240-3F27-472D-9F53-F3D4C411743F}" type="slidenum">
              <a:rPr lang="tr-TR"/>
              <a:pPr>
                <a:defRPr/>
              </a:pPr>
              <a:t>‹#›</a:t>
            </a:fld>
            <a:endParaRPr lang="tr-T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6EE4265E-86BC-41FD-B9A2-7F375FC88180}" type="slidenum">
              <a:rPr lang="tr-TR"/>
              <a:pPr>
                <a:defRPr/>
              </a:pPr>
              <a:t>‹#›</a:t>
            </a:fld>
            <a:endParaRPr lang="tr-T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4C4CBF5B-6B2B-4D34-A9E2-42B202F26801}" type="slidenum">
              <a:rPr lang="tr-TR"/>
              <a:pPr>
                <a:defRPr/>
              </a:pPr>
              <a:t>‹#›</a:t>
            </a:fld>
            <a:endParaRPr lang="tr-T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9799BCE8-BE40-4F17-BEB8-F791F4C95239}" type="slidenum">
              <a:rPr lang="tr-TR"/>
              <a:pPr>
                <a:defRPr/>
              </a:pPr>
              <a:t>‹#›</a:t>
            </a:fld>
            <a:endParaRPr lang="tr-T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81800" y="190500"/>
            <a:ext cx="1752600" cy="5829300"/>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524000" y="190500"/>
            <a:ext cx="5105400" cy="58293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E71B125F-BCB0-4786-8673-74507FCED797}"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alpha val="0"/>
          </a:schemeClr>
        </a:solidFill>
        <a:effectLst/>
      </p:bgPr>
    </p:bg>
    <p:spTree>
      <p:nvGrpSpPr>
        <p:cNvPr id="1" name=""/>
        <p:cNvGrpSpPr/>
        <p:nvPr/>
      </p:nvGrpSpPr>
      <p:grpSpPr>
        <a:xfrm>
          <a:off x="0" y="0"/>
          <a:ext cx="0" cy="0"/>
          <a:chOff x="0" y="0"/>
          <a:chExt cx="0" cy="0"/>
        </a:xfrm>
      </p:grpSpPr>
      <p:pic>
        <p:nvPicPr>
          <p:cNvPr id="1026" name="Picture 11" descr="educatcarhou"/>
          <p:cNvPicPr>
            <a:picLocks noChangeAspect="1" noChangeArrowheads="1"/>
          </p:cNvPicPr>
          <p:nvPr/>
        </p:nvPicPr>
        <p:blipFill>
          <a:blip r:embed="rId13" cstate="print">
            <a:lum bright="-24000" contrast="-30000"/>
          </a:blip>
          <a:srcRect/>
          <a:stretch>
            <a:fillRect/>
          </a:stretch>
        </p:blipFill>
        <p:spPr bwMode="auto">
          <a:xfrm>
            <a:off x="0" y="0"/>
            <a:ext cx="9144000" cy="6865938"/>
          </a:xfrm>
          <a:prstGeom prst="rect">
            <a:avLst/>
          </a:prstGeom>
          <a:noFill/>
          <a:ln w="9525">
            <a:noFill/>
            <a:miter lim="800000"/>
            <a:headEnd/>
            <a:tailEnd/>
          </a:ln>
        </p:spPr>
      </p:pic>
      <p:sp>
        <p:nvSpPr>
          <p:cNvPr id="2050" name="Rectangle 2"/>
          <p:cNvSpPr>
            <a:spLocks noGrp="1" noChangeArrowheads="1"/>
          </p:cNvSpPr>
          <p:nvPr>
            <p:ph type="title"/>
          </p:nvPr>
        </p:nvSpPr>
        <p:spPr bwMode="auto">
          <a:xfrm>
            <a:off x="2514600" y="381000"/>
            <a:ext cx="6400800" cy="838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Başlık stilini düzenlemek için tıklatın</a:t>
            </a:r>
          </a:p>
        </p:txBody>
      </p:sp>
      <p:sp>
        <p:nvSpPr>
          <p:cNvPr id="2051" name="Rectangle 3"/>
          <p:cNvSpPr>
            <a:spLocks noGrp="1" noChangeArrowheads="1"/>
          </p:cNvSpPr>
          <p:nvPr>
            <p:ph type="body" idx="1"/>
          </p:nvPr>
        </p:nvSpPr>
        <p:spPr bwMode="auto">
          <a:xfrm>
            <a:off x="1143000" y="1600200"/>
            <a:ext cx="7772400" cy="4495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Ana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2052" name="Rectangle 4"/>
          <p:cNvSpPr>
            <a:spLocks noGrp="1" noChangeArrowheads="1"/>
          </p:cNvSpPr>
          <p:nvPr>
            <p:ph type="dt" sz="half" idx="2"/>
          </p:nvPr>
        </p:nvSpPr>
        <p:spPr bwMode="auto">
          <a:xfrm>
            <a:off x="1143000" y="6400800"/>
            <a:ext cx="1905000" cy="457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sz="1400" smtClean="0">
                <a:latin typeface="+mj-lt"/>
              </a:defRPr>
            </a:lvl1pPr>
          </a:lstStyle>
          <a:p>
            <a:pPr>
              <a:defRPr/>
            </a:pPr>
            <a:endParaRPr lang="tr-TR"/>
          </a:p>
        </p:txBody>
      </p:sp>
      <p:sp>
        <p:nvSpPr>
          <p:cNvPr id="2053" name="Rectangle 5"/>
          <p:cNvSpPr>
            <a:spLocks noGrp="1" noChangeArrowheads="1"/>
          </p:cNvSpPr>
          <p:nvPr>
            <p:ph type="ftr" sz="quarter" idx="3"/>
          </p:nvPr>
        </p:nvSpPr>
        <p:spPr bwMode="auto">
          <a:xfrm>
            <a:off x="3581400" y="6400800"/>
            <a:ext cx="2895600" cy="457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sz="1400" smtClean="0">
                <a:latin typeface="+mj-lt"/>
              </a:defRPr>
            </a:lvl1pPr>
          </a:lstStyle>
          <a:p>
            <a:pPr>
              <a:defRPr/>
            </a:pPr>
            <a:endParaRPr lang="tr-TR"/>
          </a:p>
        </p:txBody>
      </p:sp>
      <p:sp>
        <p:nvSpPr>
          <p:cNvPr id="2054" name="Rectangle 6"/>
          <p:cNvSpPr>
            <a:spLocks noGrp="1" noChangeArrowheads="1"/>
          </p:cNvSpPr>
          <p:nvPr>
            <p:ph type="sldNum" sz="quarter" idx="4"/>
          </p:nvPr>
        </p:nvSpPr>
        <p:spPr bwMode="auto">
          <a:xfrm>
            <a:off x="7010400" y="6400800"/>
            <a:ext cx="1905000" cy="457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sz="1400" smtClean="0">
                <a:latin typeface="+mj-lt"/>
              </a:defRPr>
            </a:lvl1pPr>
          </a:lstStyle>
          <a:p>
            <a:pPr>
              <a:defRPr/>
            </a:pPr>
            <a:fld id="{62677E6C-FDBB-4BF0-91C9-CE93816D5C74}" type="slidenum">
              <a:rPr lang="tr-TR"/>
              <a:pPr>
                <a:defRPr/>
              </a:pPr>
              <a:t>‹#›</a:t>
            </a:fld>
            <a:endParaRPr lang="tr-TR"/>
          </a:p>
        </p:txBody>
      </p:sp>
    </p:spTree>
  </p:cSld>
  <p:clrMap bg1="dk2" tx1="lt1" bg2="dk1" tx2="lt2" accent1="accent1" accent2="accent2" accent3="accent3" accent4="accent4" accent5="accent5" accent6="accent6" hlink="hlink" folHlink="folHlink"/>
  <p:sldLayoutIdLst>
    <p:sldLayoutId id="2147483703"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2pPr>
      <a:lvl3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3pPr>
      <a:lvl4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4pPr>
      <a:lvl5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5pPr>
      <a:lvl6pPr marL="457200"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6pPr>
      <a:lvl7pPr marL="914400"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7pPr>
      <a:lvl8pPr marL="1371600"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8pPr>
      <a:lvl9pPr marL="1828800"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pitchFamily="34" charset="0"/>
        </a:defRPr>
      </a:lvl9pPr>
    </p:titleStyle>
    <p:bodyStyle>
      <a:lvl1pPr marL="342900" indent="-342900" algn="l" rtl="0" eaLnBrk="0" fontAlgn="base" hangingPunct="0">
        <a:spcBef>
          <a:spcPct val="20000"/>
        </a:spcBef>
        <a:spcAft>
          <a:spcPct val="0"/>
        </a:spcAft>
        <a:buClr>
          <a:schemeClr val="folHlink"/>
        </a:buClr>
        <a:buSzPct val="75000"/>
        <a:buFont typeface="Monotype Sorts" pitchFamily="2" charset="2"/>
        <a:buChar char="n"/>
        <a:defRPr kumimoji="1"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Char char="–"/>
        <a:defRPr kumimoji="1"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folHlink"/>
        </a:buClr>
        <a:buSzPct val="60000"/>
        <a:buFont typeface="Monotype Sorts" pitchFamily="2" charset="2"/>
        <a:buChar char="n"/>
        <a:defRPr kumimoji="1"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kumimoji="1"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5pPr>
      <a:lvl6pPr marL="25146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6pPr>
      <a:lvl7pPr marL="29718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7pPr>
      <a:lvl8pPr marL="34290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8pPr>
      <a:lvl9pPr marL="38862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3">
            <a:alpha val="0"/>
          </a:schemeClr>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524000" y="190500"/>
            <a:ext cx="7010400" cy="15271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2051" name="Rectangle 3"/>
          <p:cNvSpPr>
            <a:spLocks noGrp="1" noChangeArrowheads="1"/>
          </p:cNvSpPr>
          <p:nvPr>
            <p:ph type="body" idx="1"/>
          </p:nvPr>
        </p:nvSpPr>
        <p:spPr bwMode="auto">
          <a:xfrm>
            <a:off x="1524000" y="1905000"/>
            <a:ext cx="7010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181252" name="Rectangle 4"/>
          <p:cNvSpPr>
            <a:spLocks noGrp="1" noChangeArrowheads="1"/>
          </p:cNvSpPr>
          <p:nvPr>
            <p:ph type="dt" sz="half" idx="2"/>
          </p:nvPr>
        </p:nvSpPr>
        <p:spPr bwMode="auto">
          <a:xfrm>
            <a:off x="6629400" y="6248400"/>
            <a:ext cx="19050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smtClean="0">
                <a:latin typeface="+mn-lt"/>
              </a:defRPr>
            </a:lvl1pPr>
          </a:lstStyle>
          <a:p>
            <a:pPr>
              <a:defRPr/>
            </a:pPr>
            <a:endParaRPr lang="tr-TR"/>
          </a:p>
        </p:txBody>
      </p:sp>
      <p:sp>
        <p:nvSpPr>
          <p:cNvPr id="181253" name="Rectangle 5"/>
          <p:cNvSpPr>
            <a:spLocks noGrp="1" noChangeArrowheads="1"/>
          </p:cNvSpPr>
          <p:nvPr>
            <p:ph type="ftr" sz="quarter" idx="3"/>
          </p:nvPr>
        </p:nvSpPr>
        <p:spPr bwMode="auto">
          <a:xfrm>
            <a:off x="3276600" y="6248400"/>
            <a:ext cx="28956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smtClean="0">
                <a:latin typeface="+mn-lt"/>
              </a:defRPr>
            </a:lvl1pPr>
          </a:lstStyle>
          <a:p>
            <a:pPr>
              <a:defRPr/>
            </a:pPr>
            <a:endParaRPr lang="tr-TR"/>
          </a:p>
        </p:txBody>
      </p:sp>
      <p:sp>
        <p:nvSpPr>
          <p:cNvPr id="181254" name="Rectangle 6"/>
          <p:cNvSpPr>
            <a:spLocks noGrp="1" noChangeArrowheads="1"/>
          </p:cNvSpPr>
          <p:nvPr>
            <p:ph type="sldNum" sz="quarter" idx="4"/>
          </p:nvPr>
        </p:nvSpPr>
        <p:spPr bwMode="auto">
          <a:xfrm>
            <a:off x="1524000" y="6248400"/>
            <a:ext cx="12954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atin typeface="+mn-lt"/>
              </a:defRPr>
            </a:lvl1pPr>
          </a:lstStyle>
          <a:p>
            <a:pPr>
              <a:defRPr/>
            </a:pPr>
            <a:fld id="{1657A17C-FC0D-40ED-AABF-739DA0C2D8EC}" type="slidenum">
              <a:rPr lang="tr-TR"/>
              <a:pPr>
                <a:defRPr/>
              </a:pPr>
              <a:t>‹#›</a:t>
            </a:fld>
            <a:endParaRPr lang="tr-TR"/>
          </a:p>
        </p:txBody>
      </p:sp>
      <p:sp>
        <p:nvSpPr>
          <p:cNvPr id="2055" name="Line 7"/>
          <p:cNvSpPr>
            <a:spLocks noChangeShapeType="1"/>
          </p:cNvSpPr>
          <p:nvPr/>
        </p:nvSpPr>
        <p:spPr bwMode="auto">
          <a:xfrm flipV="1">
            <a:off x="1371600" y="304800"/>
            <a:ext cx="0" cy="1295400"/>
          </a:xfrm>
          <a:prstGeom prst="line">
            <a:avLst/>
          </a:prstGeom>
          <a:noFill/>
          <a:ln w="38100">
            <a:solidFill>
              <a:schemeClr val="tx2"/>
            </a:solidFill>
            <a:round/>
            <a:headEnd/>
            <a:tailEnd/>
          </a:ln>
          <a:effectLst/>
        </p:spPr>
        <p:txBody>
          <a:bodyPr/>
          <a:lstStyle/>
          <a:p>
            <a:endParaRPr lang="tr-TR"/>
          </a:p>
        </p:txBody>
      </p:sp>
      <p:sp>
        <p:nvSpPr>
          <p:cNvPr id="2056" name="Oval 8"/>
          <p:cNvSpPr>
            <a:spLocks noChangeArrowheads="1"/>
          </p:cNvSpPr>
          <p:nvPr/>
        </p:nvSpPr>
        <p:spPr bwMode="auto">
          <a:xfrm>
            <a:off x="152400" y="838200"/>
            <a:ext cx="228600" cy="228600"/>
          </a:xfrm>
          <a:prstGeom prst="ellipse">
            <a:avLst/>
          </a:prstGeom>
          <a:solidFill>
            <a:schemeClr val="tx1"/>
          </a:solidFill>
          <a:ln w="9525">
            <a:noFill/>
            <a:round/>
            <a:headEnd/>
            <a:tailEnd/>
          </a:ln>
          <a:effectLst/>
        </p:spPr>
        <p:txBody>
          <a:bodyPr wrap="none" anchor="ctr"/>
          <a:lstStyle/>
          <a:p>
            <a:pPr algn="ctr" eaLnBrk="1" hangingPunct="1"/>
            <a:endParaRPr lang="tr-TR"/>
          </a:p>
        </p:txBody>
      </p:sp>
      <p:sp>
        <p:nvSpPr>
          <p:cNvPr id="2057" name="Oval 9"/>
          <p:cNvSpPr>
            <a:spLocks noChangeArrowheads="1"/>
          </p:cNvSpPr>
          <p:nvPr/>
        </p:nvSpPr>
        <p:spPr bwMode="auto">
          <a:xfrm>
            <a:off x="539750" y="838200"/>
            <a:ext cx="228600" cy="228600"/>
          </a:xfrm>
          <a:prstGeom prst="ellipse">
            <a:avLst/>
          </a:prstGeom>
          <a:solidFill>
            <a:schemeClr val="accent1"/>
          </a:solidFill>
          <a:ln w="9525">
            <a:noFill/>
            <a:round/>
            <a:headEnd/>
            <a:tailEnd/>
          </a:ln>
          <a:effectLst/>
        </p:spPr>
        <p:txBody>
          <a:bodyPr wrap="none" anchor="ctr"/>
          <a:lstStyle/>
          <a:p>
            <a:pPr algn="ctr" eaLnBrk="1" hangingPunct="1"/>
            <a:endParaRPr lang="tr-TR"/>
          </a:p>
        </p:txBody>
      </p:sp>
      <p:sp>
        <p:nvSpPr>
          <p:cNvPr id="2058" name="Oval 10"/>
          <p:cNvSpPr>
            <a:spLocks noChangeArrowheads="1"/>
          </p:cNvSpPr>
          <p:nvPr/>
        </p:nvSpPr>
        <p:spPr bwMode="auto">
          <a:xfrm>
            <a:off x="927100" y="838200"/>
            <a:ext cx="228600" cy="228600"/>
          </a:xfrm>
          <a:prstGeom prst="ellipse">
            <a:avLst/>
          </a:prstGeom>
          <a:solidFill>
            <a:schemeClr val="accent2"/>
          </a:solidFill>
          <a:ln w="9525">
            <a:noFill/>
            <a:round/>
            <a:headEnd/>
            <a:tailEnd/>
          </a:ln>
          <a:effectLst/>
        </p:spPr>
        <p:txBody>
          <a:bodyPr wrap="none" anchor="ctr"/>
          <a:lstStyle/>
          <a:p>
            <a:pPr algn="ctr" eaLnBrk="1" hangingPunct="1"/>
            <a:endParaRPr lang="tr-TR"/>
          </a:p>
        </p:txBody>
      </p:sp>
    </p:spTree>
  </p:cSld>
  <p:clrMap bg1="lt1" tx1="dk1" bg2="lt2" tx2="dk2" accent1="accent1" accent2="accent2" accent3="accent3" accent4="accent4" accent5="accent5" accent6="accent6" hlink="hlink" folHlink="folHlink"/>
  <p:sldLayoutIdLst>
    <p:sldLayoutId id="2147483704"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defRPr>
      </a:lvl2pPr>
      <a:lvl3pPr algn="l" rtl="0" eaLnBrk="0" fontAlgn="base" hangingPunct="0">
        <a:spcBef>
          <a:spcPct val="0"/>
        </a:spcBef>
        <a:spcAft>
          <a:spcPct val="0"/>
        </a:spcAft>
        <a:defRPr sz="4200">
          <a:solidFill>
            <a:schemeClr val="tx2"/>
          </a:solidFill>
          <a:latin typeface="Arial" pitchFamily="34" charset="0"/>
        </a:defRPr>
      </a:lvl3pPr>
      <a:lvl4pPr algn="l" rtl="0" eaLnBrk="0" fontAlgn="base" hangingPunct="0">
        <a:spcBef>
          <a:spcPct val="0"/>
        </a:spcBef>
        <a:spcAft>
          <a:spcPct val="0"/>
        </a:spcAft>
        <a:defRPr sz="4200">
          <a:solidFill>
            <a:schemeClr val="tx2"/>
          </a:solidFill>
          <a:latin typeface="Arial" pitchFamily="34" charset="0"/>
        </a:defRPr>
      </a:lvl4pPr>
      <a:lvl5pPr algn="l" rtl="0" eaLnBrk="0" fontAlgn="base" hangingPunct="0">
        <a:spcBef>
          <a:spcPct val="0"/>
        </a:spcBef>
        <a:spcAft>
          <a:spcPct val="0"/>
        </a:spcAft>
        <a:defRPr sz="4200">
          <a:solidFill>
            <a:schemeClr val="tx2"/>
          </a:solidFill>
          <a:latin typeface="Arial" pitchFamily="34" charset="0"/>
        </a:defRPr>
      </a:lvl5pPr>
      <a:lvl6pPr marL="457200" algn="l" rtl="0" fontAlgn="base">
        <a:spcBef>
          <a:spcPct val="0"/>
        </a:spcBef>
        <a:spcAft>
          <a:spcPct val="0"/>
        </a:spcAft>
        <a:defRPr sz="4200">
          <a:solidFill>
            <a:schemeClr val="tx2"/>
          </a:solidFill>
          <a:latin typeface="Arial" pitchFamily="34" charset="0"/>
        </a:defRPr>
      </a:lvl6pPr>
      <a:lvl7pPr marL="914400" algn="l" rtl="0" fontAlgn="base">
        <a:spcBef>
          <a:spcPct val="0"/>
        </a:spcBef>
        <a:spcAft>
          <a:spcPct val="0"/>
        </a:spcAft>
        <a:defRPr sz="4200">
          <a:solidFill>
            <a:schemeClr val="tx2"/>
          </a:solidFill>
          <a:latin typeface="Arial" pitchFamily="34" charset="0"/>
        </a:defRPr>
      </a:lvl7pPr>
      <a:lvl8pPr marL="1371600" algn="l" rtl="0" fontAlgn="base">
        <a:spcBef>
          <a:spcPct val="0"/>
        </a:spcBef>
        <a:spcAft>
          <a:spcPct val="0"/>
        </a:spcAft>
        <a:defRPr sz="4200">
          <a:solidFill>
            <a:schemeClr val="tx2"/>
          </a:solidFill>
          <a:latin typeface="Arial" pitchFamily="34" charset="0"/>
        </a:defRPr>
      </a:lvl8pPr>
      <a:lvl9pPr marL="1828800" algn="l" rtl="0" fontAlgn="base">
        <a:spcBef>
          <a:spcPct val="0"/>
        </a:spcBef>
        <a:spcAft>
          <a:spcPct val="0"/>
        </a:spcAft>
        <a:defRPr sz="4200">
          <a:solidFill>
            <a:schemeClr val="tx2"/>
          </a:solidFill>
          <a:latin typeface="Arial" pitchFamily="34" charset="0"/>
        </a:defRPr>
      </a:lvl9pPr>
    </p:titleStyle>
    <p:bodyStyle>
      <a:lvl1pPr marL="342900" indent="-342900" algn="l" rtl="0" eaLnBrk="0" fontAlgn="base" hangingPunct="0">
        <a:spcBef>
          <a:spcPct val="20000"/>
        </a:spcBef>
        <a:spcAft>
          <a:spcPct val="0"/>
        </a:spcAft>
        <a:buClr>
          <a:schemeClr val="tx1"/>
        </a:buClr>
        <a:buSzPct val="70000"/>
        <a:buFont typeface="Wingdings" pitchFamily="2" charset="2"/>
        <a:buChar char="¢"/>
        <a:defRPr sz="30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l"/>
        <a:defRPr sz="2800">
          <a:solidFill>
            <a:schemeClr val="tx2"/>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2"/>
          </a:solidFill>
          <a:latin typeface="+mn-lt"/>
        </a:defRPr>
      </a:lvl3pPr>
      <a:lvl4pPr marL="1600200" indent="-228600" algn="l" rtl="0" eaLnBrk="0" fontAlgn="base" hangingPunct="0">
        <a:spcBef>
          <a:spcPct val="20000"/>
        </a:spcBef>
        <a:spcAft>
          <a:spcPct val="0"/>
        </a:spcAft>
        <a:buClr>
          <a:schemeClr val="tx1"/>
        </a:buClr>
        <a:buChar char="•"/>
        <a:defRPr sz="2000">
          <a:solidFill>
            <a:schemeClr val="tx2"/>
          </a:solidFill>
          <a:latin typeface="+mn-lt"/>
        </a:defRPr>
      </a:lvl4pPr>
      <a:lvl5pPr marL="2057400" indent="-228600" algn="l" rtl="0" eaLnBrk="0" fontAlgn="base" hangingPunct="0">
        <a:spcBef>
          <a:spcPct val="20000"/>
        </a:spcBef>
        <a:spcAft>
          <a:spcPct val="0"/>
        </a:spcAft>
        <a:buChar char="•"/>
        <a:defRPr sz="2000">
          <a:solidFill>
            <a:schemeClr val="tx2"/>
          </a:solidFill>
          <a:latin typeface="+mn-lt"/>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m.tr/imgres?imgurl=http://www.serki.com/icerik/terimler/resim.php?resim=o78ra&amp;imgrefurl=http://www.serki.com/index.php?bolumsec=terimler&amp;id=6rrrra&amp;usg=__-nrfAPkqllUmosdMjlVuEmeZrMU=&amp;h=321&amp;w=281&amp;sz=20&amp;hl=tr&amp;start=70&amp;zoom=1&amp;itbs=1&amp;tbnid=WVxl8Up9sinF-M:&amp;tbnh=118&amp;tbnw=103&amp;prev=/search?q=k%C3%B6%C5%9Fegenler&amp;start=84&amp;hl=tr&amp;sa=N&amp;ndsp=21&amp;tbs=itp:lineart&amp;tbm=isch&amp;ei=RZWITcWEMY7esgbW2p2uDA" TargetMode="External"/><Relationship Id="rId2" Type="http://schemas.openxmlformats.org/officeDocument/2006/relationships/image" Target="../media/image9.wmf"/><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com.tr/imgres?imgurl=http://i1102.hizliresim.com/2011/2/4/91.jpg&amp;imgrefurl=http://www.bilgisevdasi.com/page/122&amp;usg=__1Iwac0udmLqhTvHd3xwTcqH9Ckg=&amp;h=449&amp;w=480&amp;sz=33&amp;hl=tr&amp;start=15&amp;zoom=1&amp;itbs=1&amp;tbnid=pRVPq_xdAbMWUM:&amp;tbnh=121&amp;tbnw=129&amp;prev=/search?q=k%C3%B6%C5%9Fegenler&amp;hl=tr&amp;sa=X&amp;ndsp=20&amp;tbs=itp:lineart&amp;tbm=isch&amp;ei=fpaITYqgF4fPtAa144iyDA" TargetMode="Externa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wmf"/><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8" Type="http://schemas.openxmlformats.org/officeDocument/2006/relationships/hyperlink" Target="http://www.google.com.tr/imgres?imgurl=http://www.diyetvakti.net/wp-content/resim/elma1.jpg&amp;imgrefurl=http://www.diyetvakti.net/elma-sirkesi.html&amp;usg=__Ral1Qv8CN2Jut1yEKExs1DasJgI=&amp;h=251&amp;w=242&amp;sz=33&amp;hl=tr&amp;start=18&amp;zoom=1&amp;itbs=1&amp;tbnid=xNonPbv2wKCZsM:&amp;tbnh=111&amp;tbnw=107&amp;prev=/search?q=elma&amp;hl=tr&amp;sa=X&amp;rlz=1T4GGHP_trTR412TR413&amp;tbm=isch&amp;prmd=ivnsl&amp;ei=Qq2ITdzjBY7esgbW2p2uDA" TargetMode="External"/><Relationship Id="rId3" Type="http://schemas.openxmlformats.org/officeDocument/2006/relationships/image" Target="../media/image22.jpeg"/><Relationship Id="rId7" Type="http://schemas.openxmlformats.org/officeDocument/2006/relationships/image" Target="../media/image24.jpeg"/><Relationship Id="rId2" Type="http://schemas.openxmlformats.org/officeDocument/2006/relationships/hyperlink" Target="http://www.resimworld.com/data/media/194/En_Yararli_Meyve_Elma.jpg" TargetMode="External"/><Relationship Id="rId1" Type="http://schemas.openxmlformats.org/officeDocument/2006/relationships/slideLayout" Target="../slideLayouts/slideLayout18.xml"/><Relationship Id="rId6" Type="http://schemas.openxmlformats.org/officeDocument/2006/relationships/hyperlink" Target="http://www.google.com.tr/imgres?imgurl=http://4.bp.blogspot.com/_5PFZeAHksdM/S-G4_BVUbII/AAAAAAAATg0/7OAyBKWdOH4/s1600/ELMA.jpg&amp;imgrefurl=http://botonik.blogspot.com/2010/05/elma.html&amp;usg=__1aYL-I2vK-un4xmJt4g8E3auy1A=&amp;h=500&amp;w=500&amp;sz=53&amp;hl=tr&amp;start=16&amp;zoom=1&amp;itbs=1&amp;tbnid=Rh5EeU63bigj-M:&amp;tbnh=130&amp;tbnw=130&amp;prev=/search?q=elma&amp;hl=tr&amp;sa=X&amp;rlz=1T4GGHP_trTR412TR413&amp;tbm=isch&amp;prmd=ivnsl&amp;ei=Qq2ITdzjBY7esgbW2p2uDA" TargetMode="External"/><Relationship Id="rId5" Type="http://schemas.openxmlformats.org/officeDocument/2006/relationships/image" Target="../media/image23.jpeg"/><Relationship Id="rId4" Type="http://schemas.openxmlformats.org/officeDocument/2006/relationships/hyperlink" Target="http://www.google.com.tr/imgres?imgurl=http://www.resimresim.com/data/media/22/Elma_Resimleri.jpg&amp;imgrefurl=http://www.resimresim.com/r-vucuda-faydali-sifali-bitkiler-resimleri-22-elma-resimleri-1269.html&amp;usg=__FeyINPSjmcVJ0K2RybpGBPI23V8=&amp;h=768&amp;w=1024&amp;sz=99&amp;hl=tr&amp;start=4&amp;zoom=1&amp;itbs=1&amp;tbnid=PqcUD5-zGqGuuM:&amp;tbnh=113&amp;tbnw=150&amp;prev=/search?q=elma&amp;hl=tr&amp;sa=X&amp;rlz=1T4GGHP_trTR412TR413&amp;tbm=isch&amp;prmd=ivnsl&amp;ei=Qq2ITdzjBY7esgbW2p2uDA" TargetMode="External"/><Relationship Id="rId9" Type="http://schemas.openxmlformats.org/officeDocument/2006/relationships/image" Target="../media/image25.jpeg"/></Relationships>
</file>

<file path=ppt/slides/_rels/slide28.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m.tr/imgres?imgurl=http://img1.blogcu.com/images/c/i/m/cimcimeozge/cocuk2040cd5wv2.jpg&amp;imgrefurl=http://cimcimeozge.blogcu.com/etiket/twity&amp;usg=__1ZbZRcVX80Tgx6BwdSKLimLl4uY=&amp;h=200&amp;w=154&amp;sz=14&amp;hl=tr&amp;start=2&amp;zoom=1&amp;itbs=1&amp;tbnid=mrGGmyYsG4kgjM:&amp;tbnh=104&amp;tbnw=80&amp;prev=/search?q=twity&amp;hl=tr&amp;rlz=1T4GGHP_trTR412TR413&amp;tbm=isch&amp;ei=e7aITZmVA4vJsgaIwtyxDA" TargetMode="External"/><Relationship Id="rId1" Type="http://schemas.openxmlformats.org/officeDocument/2006/relationships/slideLayout" Target="../slideLayouts/slideLayout13.xml"/><Relationship Id="rId5" Type="http://schemas.openxmlformats.org/officeDocument/2006/relationships/image" Target="../media/image37.jpeg"/><Relationship Id="rId4" Type="http://schemas.openxmlformats.org/officeDocument/2006/relationships/hyperlink" Target="http://www.google.com.tr/imgres?imgurl=http://www.you-sufe.us/wp-content/uploads/2010/08/bjk.jpg&amp;imgrefurl=http://www.you-sufe.us/yazi/date/2010/08&amp;usg=__SyNt_tryNfcG8ceFmrTrdExIcoI=&amp;h=349&amp;w=479&amp;sz=27&amp;hl=tr&amp;start=24&amp;zoom=1&amp;itbs=1&amp;tbnid=ccEfJU0syxrp0M:&amp;tbnh=94&amp;tbnw=129&amp;prev=/search?q=bjk&amp;start=20&amp;hl=tr&amp;sa=N&amp;rlz=1T4GGHP_trTR412TR413&amp;ndsp=20&amp;tbm=isch&amp;ei=rbaITZq7EcbOswbE0uG0DA" TargetMode="External"/></Relationships>
</file>

<file path=ppt/slides/_rels/slide5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slideLayout" Target="../slideLayouts/slideLayout13.xml"/><Relationship Id="rId4" Type="http://schemas.openxmlformats.org/officeDocument/2006/relationships/image" Target="../media/image47.wmf"/></Relationships>
</file>

<file path=ppt/slides/_rels/slide71.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slideLayout" Target="../slideLayouts/slideLayout13.xml"/><Relationship Id="rId4" Type="http://schemas.openxmlformats.org/officeDocument/2006/relationships/image" Target="../media/image47.wmf"/></Relationships>
</file>

<file path=ppt/slides/_rels/slide7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8.xml"/><Relationship Id="rId1" Type="http://schemas.openxmlformats.org/officeDocument/2006/relationships/vmlDrawing" Target="../drawings/vmlDrawing1.vml"/></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8.xml"/><Relationship Id="rId1" Type="http://schemas.openxmlformats.org/officeDocument/2006/relationships/vmlDrawing" Target="../drawings/vmlDrawing2.vml"/></Relationships>
</file>

<file path=ppt/slides/_rels/slide8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8.xml"/><Relationship Id="rId1" Type="http://schemas.openxmlformats.org/officeDocument/2006/relationships/vmlDrawing" Target="../drawings/vmlDrawing3.vml"/></Relationships>
</file>

<file path=ppt/slides/_rels/slide8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3.xml"/></Relationships>
</file>

<file path=ppt/slides/_rels/slide106.xml.rels><?xml version="1.0" encoding="UTF-8" standalone="yes"?>
<Relationships xmlns="http://schemas.openxmlformats.org/package/2006/relationships"><Relationship Id="rId3" Type="http://schemas.openxmlformats.org/officeDocument/2006/relationships/hyperlink" Target="http://www.makesigns.com/SciPosters_Templates.aspx" TargetMode="External"/><Relationship Id="rId2" Type="http://schemas.openxmlformats.org/officeDocument/2006/relationships/hyperlink" Target="http://www.genigraphics.com/templates/default.asp" TargetMode="External"/><Relationship Id="rId1" Type="http://schemas.openxmlformats.org/officeDocument/2006/relationships/slideLayout" Target="../slideLayouts/slideLayout13.xml"/><Relationship Id="rId4" Type="http://schemas.openxmlformats.org/officeDocument/2006/relationships/hyperlink" Target="http://phdposters.com/gallery.php" TargetMode="External"/></Relationships>
</file>

<file path=ppt/slides/_rels/slide10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8.xml"/><Relationship Id="rId1" Type="http://schemas.openxmlformats.org/officeDocument/2006/relationships/vmlDrawing" Target="../drawings/vmlDrawing4.v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8.xml"/><Relationship Id="rId1" Type="http://schemas.openxmlformats.org/officeDocument/2006/relationships/vmlDrawing" Target="../drawings/vmlDrawing5.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4.xml.rels><?xml version="1.0" encoding="UTF-8" standalone="yes"?>
<Relationships xmlns="http://schemas.openxmlformats.org/package/2006/relationships"><Relationship Id="rId3" Type="http://schemas.openxmlformats.org/officeDocument/2006/relationships/hyperlink" Target="http://dryicons.com/free-graphics/" TargetMode="External"/><Relationship Id="rId2" Type="http://schemas.openxmlformats.org/officeDocument/2006/relationships/hyperlink" Target="http://www.vectorportal.com/category/stockvectors/iType/159/type.asp" TargetMode="External"/><Relationship Id="rId1" Type="http://schemas.openxmlformats.org/officeDocument/2006/relationships/slideLayout" Target="../slideLayouts/slideLayout13.xml"/><Relationship Id="rId5" Type="http://schemas.openxmlformats.org/officeDocument/2006/relationships/hyperlink" Target="http://www.vecteezy.com/browse?c=Backgrounds-Wallpaper&amp;f=&amp;page=2&amp;sort=popular" TargetMode="External"/><Relationship Id="rId4" Type="http://schemas.openxmlformats.org/officeDocument/2006/relationships/hyperlink" Target="http://dragonartz.wordpress.com/tag/vector/" TargetMode="External"/></Relationships>
</file>

<file path=ppt/slides/_rels/slide12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8.xml"/></Relationships>
</file>

<file path=ppt/slides/_rels/slide126.xml.rels><?xml version="1.0" encoding="UTF-8" standalone="yes"?>
<Relationships xmlns="http://schemas.openxmlformats.org/package/2006/relationships"><Relationship Id="rId3" Type="http://schemas.openxmlformats.org/officeDocument/2006/relationships/hyperlink" Target="http://www.freepixels.com/" TargetMode="External"/><Relationship Id="rId2" Type="http://schemas.openxmlformats.org/officeDocument/2006/relationships/hyperlink" Target="http://www.flickrgrab.com/" TargetMode="External"/><Relationship Id="rId1" Type="http://schemas.openxmlformats.org/officeDocument/2006/relationships/slideLayout" Target="../slideLayouts/slideLayout13.xml"/><Relationship Id="rId5" Type="http://schemas.openxmlformats.org/officeDocument/2006/relationships/hyperlink" Target="http://www.openclipart.org/" TargetMode="External"/><Relationship Id="rId4" Type="http://schemas.openxmlformats.org/officeDocument/2006/relationships/hyperlink" Target="http://www.clker.com/" TargetMode="External"/></Relationships>
</file>

<file path=ppt/slides/_rels/slide12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8.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3.xml"/></Relationships>
</file>

<file path=ppt/slides/_rels/slide13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3.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3.xml.rels><?xml version="1.0" encoding="UTF-8" standalone="yes"?>
<Relationships xmlns="http://schemas.openxmlformats.org/package/2006/relationships"><Relationship Id="rId3" Type="http://schemas.openxmlformats.org/officeDocument/2006/relationships/hyperlink" Target="http://library.buffalo.edu/libraries/asl/guides/bio/posters.html" TargetMode="External"/><Relationship Id="rId2" Type="http://schemas.openxmlformats.org/officeDocument/2006/relationships/hyperlink" Target="http://www.waspacegrant.org/for_students/student_internships/wsgc_internships/docs/poster_presentation.pdf" TargetMode="External"/><Relationship Id="rId1" Type="http://schemas.openxmlformats.org/officeDocument/2006/relationships/slideLayout" Target="../slideLayouts/slideLayout13.xml"/></Relationships>
</file>

<file path=ppt/slides/_rels/slide134.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defRPr/>
            </a:pPr>
            <a:r>
              <a:rPr lang="tr-TR" sz="4800" smtClean="0">
                <a:solidFill>
                  <a:schemeClr val="tx1"/>
                </a:solidFill>
              </a:rPr>
              <a:t>GÖRSEL MATERYALLERİN TASARIMI</a:t>
            </a:r>
          </a:p>
        </p:txBody>
      </p:sp>
      <p:sp>
        <p:nvSpPr>
          <p:cNvPr id="10244" name="Rectangle 4"/>
          <p:cNvSpPr>
            <a:spLocks noGrp="1" noChangeArrowheads="1"/>
          </p:cNvSpPr>
          <p:nvPr>
            <p:ph type="subTitle" idx="1"/>
          </p:nvPr>
        </p:nvSpPr>
        <p:spPr>
          <a:xfrm>
            <a:off x="762000" y="3886200"/>
            <a:ext cx="7772400" cy="175260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defRPr/>
            </a:pPr>
            <a:r>
              <a:rPr lang="tr-TR" smtClean="0">
                <a:latin typeface="Arial" pitchFamily="34" charset="0"/>
              </a:rPr>
              <a:t>Dr. Evren CAPPELLARO </a:t>
            </a:r>
          </a:p>
          <a:p>
            <a:pPr>
              <a:defRPr/>
            </a:pPr>
            <a:r>
              <a:rPr lang="tr-TR" smtClean="0">
                <a:latin typeface="Arial" pitchFamily="34" charset="0"/>
              </a:rPr>
              <a:t>Akdeniz Üniversitesi Eğitim Fakültesi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p:txBody>
          <a:bodyPr/>
          <a:lstStyle/>
          <a:p>
            <a:pPr eaLnBrk="1" hangingPunct="1"/>
            <a:r>
              <a:rPr lang="tr-TR" smtClean="0"/>
              <a:t>Görsel Materyal Tasarımda Amaçlar</a:t>
            </a:r>
            <a:endParaRPr lang="fr-FR" smtClean="0"/>
          </a:p>
        </p:txBody>
      </p:sp>
      <p:sp>
        <p:nvSpPr>
          <p:cNvPr id="6147" name="Rectangle 3"/>
          <p:cNvSpPr>
            <a:spLocks noGrp="1" noChangeArrowheads="1"/>
          </p:cNvSpPr>
          <p:nvPr>
            <p:ph idx="4294967295"/>
          </p:nvPr>
        </p:nvSpPr>
        <p:spPr/>
        <p:txBody>
          <a:bodyPr/>
          <a:lstStyle/>
          <a:p>
            <a:pPr eaLnBrk="1" hangingPunct="1"/>
            <a:r>
              <a:rPr lang="tr-TR" sz="2100" smtClean="0"/>
              <a:t>Okunaklılığı garantilemek, </a:t>
            </a:r>
          </a:p>
          <a:p>
            <a:pPr eaLnBrk="1" hangingPunct="1">
              <a:buFont typeface="Wingdings" pitchFamily="2" charset="2"/>
              <a:buNone/>
            </a:pPr>
            <a:endParaRPr lang="tr-TR" sz="2100" smtClean="0"/>
          </a:p>
          <a:p>
            <a:pPr eaLnBrk="1" hangingPunct="1"/>
            <a:r>
              <a:rPr lang="tr-TR" sz="2100" smtClean="0"/>
              <a:t>Verilmek istenen mesajı yorumlamaya harcanan zamanı azaltmak, </a:t>
            </a:r>
          </a:p>
          <a:p>
            <a:pPr eaLnBrk="1" hangingPunct="1">
              <a:buFont typeface="Wingdings" pitchFamily="2" charset="2"/>
              <a:buNone/>
            </a:pPr>
            <a:endParaRPr lang="tr-TR" sz="2100" smtClean="0"/>
          </a:p>
          <a:p>
            <a:pPr eaLnBrk="1" hangingPunct="1"/>
            <a:r>
              <a:rPr lang="tr-TR" sz="2100" smtClean="0"/>
              <a:t>İzleyenlerin etkin katılımını sağlamak, </a:t>
            </a:r>
          </a:p>
          <a:p>
            <a:pPr eaLnBrk="1" hangingPunct="1">
              <a:buFont typeface="Wingdings" pitchFamily="2" charset="2"/>
              <a:buNone/>
            </a:pPr>
            <a:endParaRPr lang="tr-TR" sz="2100" smtClean="0"/>
          </a:p>
          <a:p>
            <a:pPr eaLnBrk="1" hangingPunct="1"/>
            <a:r>
              <a:rPr lang="tr-TR" sz="2100" smtClean="0"/>
              <a:t>Verilmek istenen mesajın en önemli kısmına odaklanılmasını sağlamak.</a:t>
            </a:r>
            <a:endParaRPr lang="fr-FR" sz="21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ctrTitle"/>
          </p:nvPr>
        </p:nvSpPr>
        <p:spPr/>
        <p:txBody>
          <a:bodyPr/>
          <a:lstStyle/>
          <a:p>
            <a:pPr eaLnBrk="1" hangingPunct="1"/>
            <a:r>
              <a:rPr lang="tr-TR" b="1" dirty="0" smtClean="0">
                <a:solidFill>
                  <a:schemeClr val="tx1">
                    <a:lumMod val="50000"/>
                  </a:schemeClr>
                </a:solidFill>
                <a:effectLst>
                  <a:outerShdw blurRad="38100" dist="38100" dir="2700000" algn="tl">
                    <a:srgbClr val="000000">
                      <a:alpha val="43137"/>
                    </a:srgbClr>
                  </a:outerShdw>
                </a:effectLst>
              </a:rPr>
              <a:t>TASARIM ÖĞELERİ</a:t>
            </a:r>
          </a:p>
        </p:txBody>
      </p:sp>
      <p:sp>
        <p:nvSpPr>
          <p:cNvPr id="4" name="3 Alt Başlık"/>
          <p:cNvSpPr>
            <a:spLocks noGrp="1"/>
          </p:cNvSpPr>
          <p:nvPr>
            <p:ph type="subTitle" idx="1"/>
          </p:nvPr>
        </p:nvSpPr>
        <p:spPr/>
        <p:txBody>
          <a:bodyPr/>
          <a:lstStyle/>
          <a:p>
            <a:endParaRPr lang="tr-T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p:txBody>
          <a:bodyPr/>
          <a:lstStyle/>
          <a:p>
            <a:pPr eaLnBrk="1" hangingPunct="1"/>
            <a:r>
              <a:rPr lang="tr-TR" smtClean="0"/>
              <a:t>Tasarım Öğeleri</a:t>
            </a:r>
            <a:endParaRPr lang="fr-FR" smtClean="0"/>
          </a:p>
        </p:txBody>
      </p:sp>
      <p:sp>
        <p:nvSpPr>
          <p:cNvPr id="48131" name="Rectangle 3"/>
          <p:cNvSpPr>
            <a:spLocks noGrp="1" noChangeArrowheads="1"/>
          </p:cNvSpPr>
          <p:nvPr>
            <p:ph sz="half" idx="4294967295"/>
          </p:nvPr>
        </p:nvSpPr>
        <p:spPr>
          <a:xfrm>
            <a:off x="1524000" y="1905000"/>
            <a:ext cx="3440113" cy="4114800"/>
          </a:xfrm>
        </p:spPr>
        <p:txBody>
          <a:bodyPr/>
          <a:lstStyle/>
          <a:p>
            <a:pPr eaLnBrk="1" hangingPunct="1"/>
            <a:r>
              <a:rPr lang="tr-TR" sz="3500" smtClean="0"/>
              <a:t>Çizgi</a:t>
            </a:r>
          </a:p>
          <a:p>
            <a:pPr eaLnBrk="1" hangingPunct="1"/>
            <a:r>
              <a:rPr lang="tr-TR" sz="3500" smtClean="0"/>
              <a:t>Şekil </a:t>
            </a:r>
          </a:p>
          <a:p>
            <a:pPr eaLnBrk="1" hangingPunct="1"/>
            <a:r>
              <a:rPr lang="tr-TR" sz="3500" smtClean="0"/>
              <a:t>Alan</a:t>
            </a:r>
          </a:p>
          <a:p>
            <a:pPr eaLnBrk="1" hangingPunct="1">
              <a:buFont typeface="Wingdings" pitchFamily="2" charset="2"/>
              <a:buNone/>
            </a:pPr>
            <a:endParaRPr lang="fr-FR" sz="3500" smtClean="0"/>
          </a:p>
        </p:txBody>
      </p:sp>
      <p:sp>
        <p:nvSpPr>
          <p:cNvPr id="48132" name="Rectangle 4"/>
          <p:cNvSpPr>
            <a:spLocks noGrp="1" noChangeArrowheads="1"/>
          </p:cNvSpPr>
          <p:nvPr>
            <p:ph sz="half" idx="4294967295"/>
          </p:nvPr>
        </p:nvSpPr>
        <p:spPr>
          <a:xfrm>
            <a:off x="5094288" y="1905000"/>
            <a:ext cx="3440112" cy="4114800"/>
          </a:xfrm>
        </p:spPr>
        <p:txBody>
          <a:bodyPr/>
          <a:lstStyle/>
          <a:p>
            <a:pPr eaLnBrk="1" hangingPunct="1"/>
            <a:r>
              <a:rPr lang="tr-TR" sz="3500" smtClean="0"/>
              <a:t>Boyut</a:t>
            </a:r>
          </a:p>
          <a:p>
            <a:pPr eaLnBrk="1" hangingPunct="1"/>
            <a:r>
              <a:rPr lang="tr-TR" sz="3500" smtClean="0"/>
              <a:t>Doku</a:t>
            </a:r>
          </a:p>
          <a:p>
            <a:pPr eaLnBrk="1" hangingPunct="1"/>
            <a:r>
              <a:rPr lang="tr-TR" sz="3500" smtClean="0"/>
              <a:t>Renk</a:t>
            </a:r>
          </a:p>
          <a:p>
            <a:pPr eaLnBrk="1" hangingPunct="1"/>
            <a:endParaRPr lang="fr-FR" sz="35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idx="4294967295"/>
          </p:nvPr>
        </p:nvSpPr>
        <p:spPr/>
        <p:txBody>
          <a:bodyPr/>
          <a:lstStyle/>
          <a:p>
            <a:pPr eaLnBrk="1" hangingPunct="1"/>
            <a:r>
              <a:rPr lang="tr-TR" smtClean="0"/>
              <a:t>Çizgi</a:t>
            </a:r>
            <a:endParaRPr lang="fr-FR" smtClean="0"/>
          </a:p>
        </p:txBody>
      </p:sp>
      <p:sp>
        <p:nvSpPr>
          <p:cNvPr id="49155" name="Rectangle 3"/>
          <p:cNvSpPr>
            <a:spLocks noGrp="1" noChangeArrowheads="1"/>
          </p:cNvSpPr>
          <p:nvPr>
            <p:ph idx="4294967295"/>
          </p:nvPr>
        </p:nvSpPr>
        <p:spPr/>
        <p:txBody>
          <a:bodyPr/>
          <a:lstStyle/>
          <a:p>
            <a:pPr eaLnBrk="1" hangingPunct="1"/>
            <a:r>
              <a:rPr lang="fr-FR" sz="2100" smtClean="0"/>
              <a:t>Çizgi dikkati bir yol boyunca sürükleyen veya bir noktaya</a:t>
            </a:r>
            <a:r>
              <a:rPr lang="tr-TR" sz="2100" smtClean="0"/>
              <a:t> </a:t>
            </a:r>
            <a:r>
              <a:rPr lang="fr-FR" sz="2100" smtClean="0"/>
              <a:t>çeken </a:t>
            </a:r>
            <a:r>
              <a:rPr lang="fr-FR" sz="2100" u="sng" smtClean="0"/>
              <a:t>tek boyutlu</a:t>
            </a:r>
            <a:r>
              <a:rPr lang="fr-FR" sz="2100" smtClean="0"/>
              <a:t> bir yapıdır.</a:t>
            </a:r>
            <a:endParaRPr lang="tr-TR" sz="2100" smtClean="0"/>
          </a:p>
          <a:p>
            <a:pPr eaLnBrk="1" hangingPunct="1">
              <a:buFont typeface="Wingdings" pitchFamily="2" charset="2"/>
              <a:buNone/>
            </a:pPr>
            <a:endParaRPr lang="fr-FR" sz="2100" smtClean="0"/>
          </a:p>
          <a:p>
            <a:pPr eaLnBrk="1" hangingPunct="1"/>
            <a:r>
              <a:rPr lang="fr-FR" sz="2100" smtClean="0"/>
              <a:t>Çizgiler ayrıca </a:t>
            </a:r>
            <a:r>
              <a:rPr lang="fr-FR" sz="2100" u="sng" smtClean="0"/>
              <a:t>şekilleri ayırma</a:t>
            </a:r>
            <a:r>
              <a:rPr lang="fr-FR" sz="2100" smtClean="0"/>
              <a:t> ve </a:t>
            </a:r>
            <a:r>
              <a:rPr lang="fr-FR" sz="2100" u="sng" smtClean="0"/>
              <a:t>birleştirme </a:t>
            </a:r>
            <a:r>
              <a:rPr lang="fr-FR" sz="2100" smtClean="0"/>
              <a:t>işlerini</a:t>
            </a:r>
            <a:r>
              <a:rPr lang="tr-TR" sz="2100" smtClean="0"/>
              <a:t> </a:t>
            </a:r>
            <a:r>
              <a:rPr lang="fr-FR" sz="2100" smtClean="0"/>
              <a:t>yapar ve üzerine kurgu yapılabilecek temel yapı</a:t>
            </a:r>
            <a:r>
              <a:rPr lang="tr-TR" sz="2100" smtClean="0"/>
              <a:t> </a:t>
            </a:r>
            <a:r>
              <a:rPr lang="fr-FR" sz="2100" smtClean="0"/>
              <a:t>taşlarıdır.</a:t>
            </a:r>
            <a:endParaRPr lang="tr-TR" sz="2100" smtClean="0"/>
          </a:p>
          <a:p>
            <a:pPr eaLnBrk="1" hangingPunct="1"/>
            <a:endParaRPr lang="tr-TR" sz="2100" smtClean="0"/>
          </a:p>
          <a:p>
            <a:pPr eaLnBrk="1" hangingPunct="1"/>
            <a:r>
              <a:rPr lang="tr-TR" sz="2100" smtClean="0"/>
              <a:t>Kalın çizgiler incelere göre daha etkilidir. </a:t>
            </a:r>
            <a:endParaRPr lang="fr-FR" sz="21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tr-TR" smtClean="0"/>
              <a:t>Çizgi</a:t>
            </a:r>
            <a:endParaRPr lang="fr-FR" smtClean="0"/>
          </a:p>
        </p:txBody>
      </p:sp>
      <p:sp>
        <p:nvSpPr>
          <p:cNvPr id="50179" name="Rectangle 3"/>
          <p:cNvSpPr>
            <a:spLocks noGrp="1" noChangeArrowheads="1"/>
          </p:cNvSpPr>
          <p:nvPr>
            <p:ph type="body" idx="1"/>
          </p:nvPr>
        </p:nvSpPr>
        <p:spPr/>
        <p:txBody>
          <a:bodyPr/>
          <a:lstStyle/>
          <a:p>
            <a:pPr eaLnBrk="1" hangingPunct="1"/>
            <a:r>
              <a:rPr lang="tr-TR" sz="2100" smtClean="0"/>
              <a:t>Bulundukları yere göre farklı anlamlar kazanırlar. </a:t>
            </a:r>
          </a:p>
          <a:p>
            <a:pPr eaLnBrk="1" hangingPunct="1"/>
            <a:endParaRPr lang="fr-FR" sz="2100" smtClean="0"/>
          </a:p>
        </p:txBody>
      </p:sp>
      <p:pic>
        <p:nvPicPr>
          <p:cNvPr id="50180" name="Picture 5"/>
          <p:cNvPicPr>
            <a:picLocks noChangeAspect="1" noChangeArrowheads="1"/>
          </p:cNvPicPr>
          <p:nvPr/>
        </p:nvPicPr>
        <p:blipFill>
          <a:blip r:embed="rId2" cstate="print"/>
          <a:srcRect/>
          <a:stretch>
            <a:fillRect/>
          </a:stretch>
        </p:blipFill>
        <p:spPr bwMode="auto">
          <a:xfrm>
            <a:off x="1828800" y="2438400"/>
            <a:ext cx="5510213" cy="3340100"/>
          </a:xfrm>
          <a:prstGeom prst="rect">
            <a:avLst/>
          </a:prstGeom>
          <a:noFill/>
          <a:ln w="9525">
            <a:noFill/>
            <a:miter lim="800000"/>
            <a:headEnd/>
            <a:tailEnd/>
          </a:ln>
          <a:effectLst/>
        </p:spPr>
      </p:pic>
      <p:sp>
        <p:nvSpPr>
          <p:cNvPr id="50181" name="Text Box 6"/>
          <p:cNvSpPr txBox="1">
            <a:spLocks noChangeArrowheads="1"/>
          </p:cNvSpPr>
          <p:nvPr/>
        </p:nvSpPr>
        <p:spPr bwMode="auto">
          <a:xfrm>
            <a:off x="1752600" y="5715000"/>
            <a:ext cx="6858000" cy="396875"/>
          </a:xfrm>
          <a:prstGeom prst="rect">
            <a:avLst/>
          </a:prstGeom>
          <a:noFill/>
          <a:ln w="9525">
            <a:noFill/>
            <a:miter lim="800000"/>
            <a:headEnd/>
            <a:tailEnd/>
          </a:ln>
          <a:effectLst/>
        </p:spPr>
        <p:txBody>
          <a:bodyPr>
            <a:spAutoFit/>
          </a:bodyPr>
          <a:lstStyle/>
          <a:p>
            <a:pPr>
              <a:spcBef>
                <a:spcPct val="50000"/>
              </a:spcBef>
            </a:pPr>
            <a:r>
              <a:rPr lang="tr-TR" sz="2000">
                <a:latin typeface="Arial" pitchFamily="34" charset="0"/>
              </a:rPr>
              <a:t>Belirli bir noktayı (ANASAYFA) işaret eden çizgi kullanımı.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tr-TR" smtClean="0"/>
              <a:t>Çizgi</a:t>
            </a:r>
            <a:endParaRPr lang="fr-FR" smtClean="0"/>
          </a:p>
        </p:txBody>
      </p:sp>
      <p:sp>
        <p:nvSpPr>
          <p:cNvPr id="51203" name="Rectangle 3"/>
          <p:cNvSpPr>
            <a:spLocks noGrp="1" noChangeArrowheads="1"/>
          </p:cNvSpPr>
          <p:nvPr>
            <p:ph type="body" idx="1"/>
          </p:nvPr>
        </p:nvSpPr>
        <p:spPr/>
        <p:txBody>
          <a:bodyPr/>
          <a:lstStyle/>
          <a:p>
            <a:pPr eaLnBrk="1" hangingPunct="1"/>
            <a:r>
              <a:rPr lang="tr-TR" sz="2100" smtClean="0"/>
              <a:t>Bulundukları yere göre farklı anlamlar kazanırlar. </a:t>
            </a:r>
          </a:p>
          <a:p>
            <a:pPr eaLnBrk="1" hangingPunct="1"/>
            <a:endParaRPr lang="fr-FR" sz="2100" smtClean="0"/>
          </a:p>
        </p:txBody>
      </p:sp>
      <p:sp>
        <p:nvSpPr>
          <p:cNvPr id="51204" name="Text Box 5"/>
          <p:cNvSpPr txBox="1">
            <a:spLocks noChangeArrowheads="1"/>
          </p:cNvSpPr>
          <p:nvPr/>
        </p:nvSpPr>
        <p:spPr bwMode="auto">
          <a:xfrm>
            <a:off x="1828800" y="5257800"/>
            <a:ext cx="6705600" cy="701675"/>
          </a:xfrm>
          <a:prstGeom prst="rect">
            <a:avLst/>
          </a:prstGeom>
          <a:noFill/>
          <a:ln w="9525">
            <a:noFill/>
            <a:miter lim="800000"/>
            <a:headEnd/>
            <a:tailEnd/>
          </a:ln>
          <a:effectLst/>
        </p:spPr>
        <p:txBody>
          <a:bodyPr>
            <a:spAutoFit/>
          </a:bodyPr>
          <a:lstStyle/>
          <a:p>
            <a:pPr>
              <a:spcBef>
                <a:spcPct val="50000"/>
              </a:spcBef>
            </a:pPr>
            <a:r>
              <a:rPr lang="tr-TR" sz="2000">
                <a:latin typeface="Arial" pitchFamily="34" charset="0"/>
              </a:rPr>
              <a:t>Ankara – İstanbul arası izlenecek yolu gösteren çizgi kullanımı (Google). </a:t>
            </a:r>
          </a:p>
        </p:txBody>
      </p:sp>
      <p:pic>
        <p:nvPicPr>
          <p:cNvPr id="51205" name="Picture 6"/>
          <p:cNvPicPr>
            <a:picLocks noChangeAspect="1" noChangeArrowheads="1"/>
          </p:cNvPicPr>
          <p:nvPr/>
        </p:nvPicPr>
        <p:blipFill>
          <a:blip r:embed="rId2" cstate="print"/>
          <a:srcRect/>
          <a:stretch>
            <a:fillRect/>
          </a:stretch>
        </p:blipFill>
        <p:spPr bwMode="auto">
          <a:xfrm>
            <a:off x="2438400" y="2667000"/>
            <a:ext cx="4038600" cy="2120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tr-TR" smtClean="0"/>
              <a:t>Çizgi</a:t>
            </a:r>
            <a:endParaRPr lang="fr-FR" smtClean="0"/>
          </a:p>
        </p:txBody>
      </p:sp>
      <p:sp>
        <p:nvSpPr>
          <p:cNvPr id="52227" name="Rectangle 3"/>
          <p:cNvSpPr>
            <a:spLocks noGrp="1" noChangeArrowheads="1"/>
          </p:cNvSpPr>
          <p:nvPr>
            <p:ph type="body" idx="1"/>
          </p:nvPr>
        </p:nvSpPr>
        <p:spPr/>
        <p:txBody>
          <a:bodyPr/>
          <a:lstStyle/>
          <a:p>
            <a:pPr eaLnBrk="1" hangingPunct="1"/>
            <a:r>
              <a:rPr lang="tr-TR" sz="2100" smtClean="0"/>
              <a:t>Bulundukları yere göre farklı anlamlar kazanırlar. </a:t>
            </a:r>
          </a:p>
          <a:p>
            <a:pPr eaLnBrk="1" hangingPunct="1"/>
            <a:endParaRPr lang="fr-FR" sz="2100" smtClean="0"/>
          </a:p>
        </p:txBody>
      </p:sp>
      <p:sp>
        <p:nvSpPr>
          <p:cNvPr id="52228" name="Text Box 4"/>
          <p:cNvSpPr txBox="1">
            <a:spLocks noChangeArrowheads="1"/>
          </p:cNvSpPr>
          <p:nvPr/>
        </p:nvSpPr>
        <p:spPr bwMode="auto">
          <a:xfrm>
            <a:off x="1371600" y="5715000"/>
            <a:ext cx="6705600" cy="396875"/>
          </a:xfrm>
          <a:prstGeom prst="rect">
            <a:avLst/>
          </a:prstGeom>
          <a:noFill/>
          <a:ln w="9525">
            <a:noFill/>
            <a:miter lim="800000"/>
            <a:headEnd/>
            <a:tailEnd/>
          </a:ln>
          <a:effectLst/>
        </p:spPr>
        <p:txBody>
          <a:bodyPr>
            <a:spAutoFit/>
          </a:bodyPr>
          <a:lstStyle/>
          <a:p>
            <a:pPr>
              <a:spcBef>
                <a:spcPct val="50000"/>
              </a:spcBef>
            </a:pPr>
            <a:r>
              <a:rPr lang="tr-TR" sz="2000">
                <a:latin typeface="Arial" pitchFamily="34" charset="0"/>
              </a:rPr>
              <a:t>Sınırları belirlemek için- Gökyüzü ve yer arasındaki çizgi</a:t>
            </a:r>
          </a:p>
        </p:txBody>
      </p:sp>
      <p:pic>
        <p:nvPicPr>
          <p:cNvPr id="52229" name="Picture 11" descr="sunset"/>
          <p:cNvPicPr>
            <a:picLocks noChangeAspect="1" noChangeArrowheads="1"/>
          </p:cNvPicPr>
          <p:nvPr/>
        </p:nvPicPr>
        <p:blipFill>
          <a:blip r:embed="rId2" cstate="print"/>
          <a:srcRect/>
          <a:stretch>
            <a:fillRect/>
          </a:stretch>
        </p:blipFill>
        <p:spPr bwMode="auto">
          <a:xfrm>
            <a:off x="4343400" y="2362200"/>
            <a:ext cx="4327525" cy="3246438"/>
          </a:xfrm>
          <a:prstGeom prst="rect">
            <a:avLst/>
          </a:prstGeom>
          <a:noFill/>
          <a:ln w="9525">
            <a:noFill/>
            <a:miter lim="800000"/>
            <a:headEnd/>
            <a:tailEnd/>
          </a:ln>
        </p:spPr>
      </p:pic>
      <p:pic>
        <p:nvPicPr>
          <p:cNvPr id="52230" name="Picture 13" descr="b8xddo2xfiyoe10qf"/>
          <p:cNvPicPr>
            <a:picLocks noChangeAspect="1" noChangeArrowheads="1"/>
          </p:cNvPicPr>
          <p:nvPr/>
        </p:nvPicPr>
        <p:blipFill>
          <a:blip r:embed="rId3" cstate="print"/>
          <a:srcRect/>
          <a:stretch>
            <a:fillRect/>
          </a:stretch>
        </p:blipFill>
        <p:spPr bwMode="auto">
          <a:xfrm>
            <a:off x="838200" y="2895600"/>
            <a:ext cx="3505200" cy="2698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54"/>
          <p:cNvSpPr>
            <a:spLocks noGrp="1" noChangeArrowheads="1"/>
          </p:cNvSpPr>
          <p:nvPr>
            <p:ph type="title"/>
          </p:nvPr>
        </p:nvSpPr>
        <p:spPr/>
        <p:txBody>
          <a:bodyPr anchor="b"/>
          <a:lstStyle/>
          <a:p>
            <a:pPr eaLnBrk="1" hangingPunct="1"/>
            <a:r>
              <a:rPr lang="tr-TR" smtClean="0"/>
              <a:t>Çizgi</a:t>
            </a:r>
          </a:p>
        </p:txBody>
      </p:sp>
      <p:sp>
        <p:nvSpPr>
          <p:cNvPr id="53251" name="Rectangle 19"/>
          <p:cNvSpPr>
            <a:spLocks noGrp="1" noChangeArrowheads="1"/>
          </p:cNvSpPr>
          <p:nvPr>
            <p:ph type="body" idx="1"/>
          </p:nvPr>
        </p:nvSpPr>
        <p:spPr/>
        <p:txBody>
          <a:bodyPr/>
          <a:lstStyle/>
          <a:p>
            <a:pPr eaLnBrk="1" hangingPunct="1"/>
            <a:r>
              <a:rPr lang="fr-FR" smtClean="0"/>
              <a:t>Yatay çizgiler durgunluk hissi verir.</a:t>
            </a:r>
            <a:endParaRPr lang="tr-TR" smtClean="0"/>
          </a:p>
          <a:p>
            <a:pPr eaLnBrk="1" hangingPunct="1"/>
            <a:endParaRPr lang="tr-TR" smtClean="0"/>
          </a:p>
          <a:p>
            <a:pPr eaLnBrk="1" hangingPunct="1"/>
            <a:endParaRPr lang="tr-TR" smtClean="0"/>
          </a:p>
        </p:txBody>
      </p:sp>
      <p:sp>
        <p:nvSpPr>
          <p:cNvPr id="53252" name="Line 42"/>
          <p:cNvSpPr>
            <a:spLocks noChangeShapeType="1"/>
          </p:cNvSpPr>
          <p:nvPr/>
        </p:nvSpPr>
        <p:spPr bwMode="auto">
          <a:xfrm>
            <a:off x="827088" y="2708275"/>
            <a:ext cx="7058025" cy="0"/>
          </a:xfrm>
          <a:prstGeom prst="line">
            <a:avLst/>
          </a:prstGeom>
          <a:noFill/>
          <a:ln w="57150">
            <a:solidFill>
              <a:srgbClr val="6600CC"/>
            </a:solidFill>
            <a:round/>
            <a:headEnd/>
            <a:tailEnd/>
          </a:ln>
          <a:effectLst>
            <a:outerShdw dist="107763" dir="2700000" algn="ctr" rotWithShape="0">
              <a:schemeClr val="bg2">
                <a:alpha val="50000"/>
              </a:schemeClr>
            </a:outerShdw>
          </a:effectLst>
        </p:spPr>
        <p:txBody>
          <a:bodyPr/>
          <a:lstStyle/>
          <a:p>
            <a:endParaRPr lang="tr-TR"/>
          </a:p>
        </p:txBody>
      </p:sp>
      <p:pic>
        <p:nvPicPr>
          <p:cNvPr id="53253" name="Picture 26" descr="island-coloring-8"/>
          <p:cNvPicPr>
            <a:picLocks noChangeAspect="1" noChangeArrowheads="1"/>
          </p:cNvPicPr>
          <p:nvPr/>
        </p:nvPicPr>
        <p:blipFill>
          <a:blip r:embed="rId2" cstate="print"/>
          <a:srcRect/>
          <a:stretch>
            <a:fillRect/>
          </a:stretch>
        </p:blipFill>
        <p:spPr bwMode="auto">
          <a:xfrm>
            <a:off x="3352800" y="2971800"/>
            <a:ext cx="2495550" cy="3103563"/>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54"/>
          <p:cNvSpPr>
            <a:spLocks noGrp="1" noChangeArrowheads="1"/>
          </p:cNvSpPr>
          <p:nvPr>
            <p:ph type="title"/>
          </p:nvPr>
        </p:nvSpPr>
        <p:spPr/>
        <p:txBody>
          <a:bodyPr anchor="b"/>
          <a:lstStyle/>
          <a:p>
            <a:pPr eaLnBrk="1" hangingPunct="1"/>
            <a:r>
              <a:rPr lang="tr-TR" smtClean="0"/>
              <a:t>Çizgi</a:t>
            </a:r>
          </a:p>
        </p:txBody>
      </p:sp>
      <p:sp>
        <p:nvSpPr>
          <p:cNvPr id="54275" name="Rectangle 19"/>
          <p:cNvSpPr>
            <a:spLocks noGrp="1" noChangeArrowheads="1"/>
          </p:cNvSpPr>
          <p:nvPr>
            <p:ph type="body" idx="1"/>
          </p:nvPr>
        </p:nvSpPr>
        <p:spPr/>
        <p:txBody>
          <a:bodyPr/>
          <a:lstStyle/>
          <a:p>
            <a:pPr eaLnBrk="1" hangingPunct="1"/>
            <a:r>
              <a:rPr lang="fr-FR" smtClean="0"/>
              <a:t>Çizgiler işlem, yön ve hareket gösterir.</a:t>
            </a:r>
          </a:p>
        </p:txBody>
      </p:sp>
      <p:pic>
        <p:nvPicPr>
          <p:cNvPr id="54276" name="Picture 37" descr="j0212957"/>
          <p:cNvPicPr>
            <a:picLocks noGrp="1" noChangeAspect="1" noChangeArrowheads="1"/>
          </p:cNvPicPr>
          <p:nvPr>
            <p:ph idx="4294967295"/>
          </p:nvPr>
        </p:nvPicPr>
        <p:blipFill>
          <a:blip r:embed="rId3" cstate="print"/>
          <a:srcRect/>
          <a:stretch>
            <a:fillRect/>
          </a:stretch>
        </p:blipFill>
        <p:spPr>
          <a:xfrm>
            <a:off x="1939925" y="4391025"/>
            <a:ext cx="1558925" cy="1044575"/>
          </a:xfrm>
          <a:noFill/>
        </p:spPr>
      </p:pic>
      <p:grpSp>
        <p:nvGrpSpPr>
          <p:cNvPr id="54277" name="Group 21"/>
          <p:cNvGrpSpPr>
            <a:grpSpLocks/>
          </p:cNvGrpSpPr>
          <p:nvPr/>
        </p:nvGrpSpPr>
        <p:grpSpPr bwMode="auto">
          <a:xfrm>
            <a:off x="5148263" y="4221163"/>
            <a:ext cx="3173412" cy="1943100"/>
            <a:chOff x="1008" y="1536"/>
            <a:chExt cx="3145" cy="1968"/>
          </a:xfrm>
        </p:grpSpPr>
        <p:grpSp>
          <p:nvGrpSpPr>
            <p:cNvPr id="54282" name="Group 53"/>
            <p:cNvGrpSpPr>
              <a:grpSpLocks/>
            </p:cNvGrpSpPr>
            <p:nvPr/>
          </p:nvGrpSpPr>
          <p:grpSpPr bwMode="auto">
            <a:xfrm>
              <a:off x="2880" y="1536"/>
              <a:ext cx="1273" cy="1920"/>
              <a:chOff x="2880" y="1344"/>
              <a:chExt cx="1273" cy="1920"/>
            </a:xfrm>
          </p:grpSpPr>
          <p:sp>
            <p:nvSpPr>
              <p:cNvPr id="54289" name="Oval 39"/>
              <p:cNvSpPr>
                <a:spLocks noChangeArrowheads="1"/>
              </p:cNvSpPr>
              <p:nvPr/>
            </p:nvSpPr>
            <p:spPr bwMode="auto">
              <a:xfrm>
                <a:off x="2880" y="1344"/>
                <a:ext cx="864" cy="1920"/>
              </a:xfrm>
              <a:prstGeom prst="ellipse">
                <a:avLst/>
              </a:prstGeom>
              <a:noFill/>
              <a:ln w="9525">
                <a:solidFill>
                  <a:schemeClr val="tx1"/>
                </a:solidFill>
                <a:miter lim="800000"/>
                <a:headEnd/>
                <a:tailEnd/>
              </a:ln>
            </p:spPr>
            <p:txBody>
              <a:bodyPr wrap="none" anchor="ctr"/>
              <a:lstStyle/>
              <a:p>
                <a:pPr eaLnBrk="1" hangingPunct="1"/>
                <a:endParaRPr lang="tr-TR">
                  <a:latin typeface="Tahoma" pitchFamily="34" charset="0"/>
                </a:endParaRPr>
              </a:p>
            </p:txBody>
          </p:sp>
          <p:sp>
            <p:nvSpPr>
              <p:cNvPr id="54290" name="Rectangle 40"/>
              <p:cNvSpPr>
                <a:spLocks noChangeArrowheads="1"/>
              </p:cNvSpPr>
              <p:nvPr/>
            </p:nvSpPr>
            <p:spPr bwMode="auto">
              <a:xfrm>
                <a:off x="3264" y="1824"/>
                <a:ext cx="144" cy="144"/>
              </a:xfrm>
              <a:prstGeom prst="rect">
                <a:avLst/>
              </a:prstGeom>
              <a:solidFill>
                <a:srgbClr val="008000"/>
              </a:solidFill>
              <a:ln w="9525">
                <a:solidFill>
                  <a:schemeClr val="tx1"/>
                </a:solidFill>
                <a:miter lim="800000"/>
                <a:headEnd/>
                <a:tailEnd/>
              </a:ln>
            </p:spPr>
            <p:txBody>
              <a:bodyPr wrap="none" anchor="ctr"/>
              <a:lstStyle/>
              <a:p>
                <a:pPr eaLnBrk="1" hangingPunct="1"/>
                <a:endParaRPr lang="tr-TR">
                  <a:latin typeface="Tahoma" pitchFamily="34" charset="0"/>
                </a:endParaRPr>
              </a:p>
            </p:txBody>
          </p:sp>
          <p:sp>
            <p:nvSpPr>
              <p:cNvPr id="54291" name="AutoShape 41"/>
              <p:cNvSpPr>
                <a:spLocks noChangeArrowheads="1"/>
              </p:cNvSpPr>
              <p:nvPr/>
            </p:nvSpPr>
            <p:spPr bwMode="auto">
              <a:xfrm>
                <a:off x="3264" y="2592"/>
                <a:ext cx="240" cy="240"/>
              </a:xfrm>
              <a:prstGeom prst="triangle">
                <a:avLst>
                  <a:gd name="adj" fmla="val 50000"/>
                </a:avLst>
              </a:prstGeom>
              <a:solidFill>
                <a:srgbClr val="008000"/>
              </a:solidFill>
              <a:ln w="9525">
                <a:solidFill>
                  <a:schemeClr val="tx1"/>
                </a:solidFill>
                <a:miter lim="800000"/>
                <a:headEnd/>
                <a:tailEnd/>
              </a:ln>
            </p:spPr>
            <p:txBody>
              <a:bodyPr wrap="none" anchor="ctr"/>
              <a:lstStyle/>
              <a:p>
                <a:pPr eaLnBrk="1" hangingPunct="1"/>
                <a:endParaRPr lang="tr-TR">
                  <a:latin typeface="Tahoma" pitchFamily="34" charset="0"/>
                </a:endParaRPr>
              </a:p>
            </p:txBody>
          </p:sp>
          <p:sp>
            <p:nvSpPr>
              <p:cNvPr id="54292" name="AutoShape 42"/>
              <p:cNvSpPr>
                <a:spLocks noChangeArrowheads="1"/>
              </p:cNvSpPr>
              <p:nvPr/>
            </p:nvSpPr>
            <p:spPr bwMode="auto">
              <a:xfrm>
                <a:off x="3216" y="2133"/>
                <a:ext cx="240" cy="31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5040 w 21600"/>
                  <a:gd name="T13" fmla="*/ 2263 h 21600"/>
                  <a:gd name="T14" fmla="*/ 16560 w 21600"/>
                  <a:gd name="T15" fmla="*/ 13646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008000"/>
              </a:solidFill>
              <a:ln w="9525">
                <a:solidFill>
                  <a:schemeClr val="tx1"/>
                </a:solidFill>
                <a:miter lim="800000"/>
                <a:headEnd/>
                <a:tailEnd/>
              </a:ln>
            </p:spPr>
            <p:txBody>
              <a:bodyPr wrap="none" anchor="ctr"/>
              <a:lstStyle/>
              <a:p>
                <a:endParaRPr lang="tr-TR"/>
              </a:p>
            </p:txBody>
          </p:sp>
          <p:sp>
            <p:nvSpPr>
              <p:cNvPr id="54293" name="Oval 46"/>
              <p:cNvSpPr>
                <a:spLocks noChangeArrowheads="1"/>
              </p:cNvSpPr>
              <p:nvPr/>
            </p:nvSpPr>
            <p:spPr bwMode="auto">
              <a:xfrm>
                <a:off x="3168" y="1872"/>
                <a:ext cx="48" cy="48"/>
              </a:xfrm>
              <a:prstGeom prst="ellipse">
                <a:avLst/>
              </a:prstGeom>
              <a:solidFill>
                <a:schemeClr val="tx1"/>
              </a:solidFill>
              <a:ln w="9525">
                <a:solidFill>
                  <a:schemeClr val="tx1"/>
                </a:solidFill>
                <a:miter lim="800000"/>
                <a:headEnd/>
                <a:tailEnd/>
              </a:ln>
            </p:spPr>
            <p:txBody>
              <a:bodyPr wrap="none" anchor="ctr"/>
              <a:lstStyle/>
              <a:p>
                <a:pPr eaLnBrk="1" hangingPunct="1"/>
                <a:endParaRPr lang="tr-TR">
                  <a:latin typeface="Tahoma" pitchFamily="34" charset="0"/>
                </a:endParaRPr>
              </a:p>
            </p:txBody>
          </p:sp>
          <p:sp>
            <p:nvSpPr>
              <p:cNvPr id="54294" name="Oval 47"/>
              <p:cNvSpPr>
                <a:spLocks noChangeArrowheads="1"/>
              </p:cNvSpPr>
              <p:nvPr/>
            </p:nvSpPr>
            <p:spPr bwMode="auto">
              <a:xfrm>
                <a:off x="3168" y="2304"/>
                <a:ext cx="48" cy="48"/>
              </a:xfrm>
              <a:prstGeom prst="ellipse">
                <a:avLst/>
              </a:prstGeom>
              <a:solidFill>
                <a:schemeClr val="tx1"/>
              </a:solidFill>
              <a:ln w="9525">
                <a:solidFill>
                  <a:schemeClr val="tx1"/>
                </a:solidFill>
                <a:miter lim="800000"/>
                <a:headEnd/>
                <a:tailEnd/>
              </a:ln>
            </p:spPr>
            <p:txBody>
              <a:bodyPr wrap="none" anchor="ctr"/>
              <a:lstStyle/>
              <a:p>
                <a:pPr eaLnBrk="1" hangingPunct="1"/>
                <a:endParaRPr lang="tr-TR">
                  <a:latin typeface="Tahoma" pitchFamily="34" charset="0"/>
                </a:endParaRPr>
              </a:p>
            </p:txBody>
          </p:sp>
          <p:sp>
            <p:nvSpPr>
              <p:cNvPr id="54295" name="Oval 48"/>
              <p:cNvSpPr>
                <a:spLocks noChangeArrowheads="1"/>
              </p:cNvSpPr>
              <p:nvPr/>
            </p:nvSpPr>
            <p:spPr bwMode="auto">
              <a:xfrm>
                <a:off x="3168" y="2736"/>
                <a:ext cx="48" cy="48"/>
              </a:xfrm>
              <a:prstGeom prst="ellipse">
                <a:avLst/>
              </a:prstGeom>
              <a:solidFill>
                <a:schemeClr val="tx1"/>
              </a:solidFill>
              <a:ln w="9525">
                <a:solidFill>
                  <a:schemeClr val="tx1"/>
                </a:solidFill>
                <a:miter lim="800000"/>
                <a:headEnd/>
                <a:tailEnd/>
              </a:ln>
            </p:spPr>
            <p:txBody>
              <a:bodyPr wrap="none" anchor="ctr"/>
              <a:lstStyle/>
              <a:p>
                <a:pPr eaLnBrk="1" hangingPunct="1"/>
                <a:endParaRPr lang="tr-TR">
                  <a:latin typeface="Tahoma" pitchFamily="34" charset="0"/>
                </a:endParaRPr>
              </a:p>
            </p:txBody>
          </p:sp>
          <p:sp>
            <p:nvSpPr>
              <p:cNvPr id="54296" name="Text Box 50"/>
              <p:cNvSpPr txBox="1">
                <a:spLocks noChangeArrowheads="1"/>
              </p:cNvSpPr>
              <p:nvPr/>
            </p:nvSpPr>
            <p:spPr bwMode="auto">
              <a:xfrm>
                <a:off x="3792" y="1440"/>
                <a:ext cx="361" cy="464"/>
              </a:xfrm>
              <a:prstGeom prst="rect">
                <a:avLst/>
              </a:prstGeom>
              <a:noFill/>
              <a:ln w="9525">
                <a:noFill/>
                <a:miter lim="800000"/>
                <a:headEnd/>
                <a:tailEnd/>
              </a:ln>
            </p:spPr>
            <p:txBody>
              <a:bodyPr wrap="none">
                <a:spAutoFit/>
              </a:bodyPr>
              <a:lstStyle/>
              <a:p>
                <a:pPr eaLnBrk="1" hangingPunct="1">
                  <a:spcBef>
                    <a:spcPct val="50000"/>
                  </a:spcBef>
                </a:pPr>
                <a:r>
                  <a:rPr lang="en-AU">
                    <a:latin typeface="Tahoma" pitchFamily="34" charset="0"/>
                  </a:rPr>
                  <a:t>B</a:t>
                </a:r>
              </a:p>
            </p:txBody>
          </p:sp>
        </p:grpSp>
        <p:grpSp>
          <p:nvGrpSpPr>
            <p:cNvPr id="54283" name="Group 52"/>
            <p:cNvGrpSpPr>
              <a:grpSpLocks/>
            </p:cNvGrpSpPr>
            <p:nvPr/>
          </p:nvGrpSpPr>
          <p:grpSpPr bwMode="auto">
            <a:xfrm>
              <a:off x="1008" y="1584"/>
              <a:ext cx="1056" cy="1920"/>
              <a:chOff x="1008" y="1392"/>
              <a:chExt cx="1056" cy="1920"/>
            </a:xfrm>
          </p:grpSpPr>
          <p:sp>
            <p:nvSpPr>
              <p:cNvPr id="54287" name="Oval 38"/>
              <p:cNvSpPr>
                <a:spLocks noChangeArrowheads="1"/>
              </p:cNvSpPr>
              <p:nvPr/>
            </p:nvSpPr>
            <p:spPr bwMode="auto">
              <a:xfrm>
                <a:off x="1200" y="1392"/>
                <a:ext cx="864" cy="1920"/>
              </a:xfrm>
              <a:prstGeom prst="ellipse">
                <a:avLst/>
              </a:prstGeom>
              <a:noFill/>
              <a:ln w="9525">
                <a:solidFill>
                  <a:schemeClr val="tx1"/>
                </a:solidFill>
                <a:miter lim="800000"/>
                <a:headEnd/>
                <a:tailEnd/>
              </a:ln>
            </p:spPr>
            <p:txBody>
              <a:bodyPr wrap="none" anchor="ctr"/>
              <a:lstStyle/>
              <a:p>
                <a:pPr algn="ctr" eaLnBrk="1" hangingPunct="1">
                  <a:buFontTx/>
                  <a:buChar char="•"/>
                </a:pPr>
                <a:r>
                  <a:rPr lang="en-AU">
                    <a:latin typeface="Tahoma" pitchFamily="34" charset="0"/>
                  </a:rPr>
                  <a:t>1</a:t>
                </a:r>
              </a:p>
              <a:p>
                <a:pPr algn="ctr" eaLnBrk="1" hangingPunct="1">
                  <a:buFontTx/>
                  <a:buChar char="•"/>
                </a:pPr>
                <a:endParaRPr lang="en-AU">
                  <a:latin typeface="Tahoma" pitchFamily="34" charset="0"/>
                </a:endParaRPr>
              </a:p>
              <a:p>
                <a:pPr algn="ctr" eaLnBrk="1" hangingPunct="1">
                  <a:buFontTx/>
                  <a:buChar char="•"/>
                </a:pPr>
                <a:r>
                  <a:rPr lang="en-AU">
                    <a:latin typeface="Tahoma" pitchFamily="34" charset="0"/>
                  </a:rPr>
                  <a:t>2</a:t>
                </a:r>
              </a:p>
              <a:p>
                <a:pPr algn="ctr" eaLnBrk="1" hangingPunct="1"/>
                <a:endParaRPr lang="en-AU">
                  <a:latin typeface="Tahoma" pitchFamily="34" charset="0"/>
                </a:endParaRPr>
              </a:p>
              <a:p>
                <a:pPr algn="ctr" eaLnBrk="1" hangingPunct="1">
                  <a:buFontTx/>
                  <a:buChar char="•"/>
                </a:pPr>
                <a:r>
                  <a:rPr lang="en-AU">
                    <a:latin typeface="Tahoma" pitchFamily="34" charset="0"/>
                  </a:rPr>
                  <a:t>3</a:t>
                </a:r>
              </a:p>
            </p:txBody>
          </p:sp>
          <p:sp>
            <p:nvSpPr>
              <p:cNvPr id="54288" name="Text Box 49"/>
              <p:cNvSpPr txBox="1">
                <a:spLocks noChangeArrowheads="1"/>
              </p:cNvSpPr>
              <p:nvPr/>
            </p:nvSpPr>
            <p:spPr bwMode="auto">
              <a:xfrm>
                <a:off x="1008" y="1439"/>
                <a:ext cx="364" cy="463"/>
              </a:xfrm>
              <a:prstGeom prst="rect">
                <a:avLst/>
              </a:prstGeom>
              <a:noFill/>
              <a:ln w="9525">
                <a:noFill/>
                <a:miter lim="800000"/>
                <a:headEnd/>
                <a:tailEnd/>
              </a:ln>
            </p:spPr>
            <p:txBody>
              <a:bodyPr wrap="none">
                <a:spAutoFit/>
              </a:bodyPr>
              <a:lstStyle/>
              <a:p>
                <a:pPr eaLnBrk="1" hangingPunct="1">
                  <a:spcBef>
                    <a:spcPct val="50000"/>
                  </a:spcBef>
                </a:pPr>
                <a:r>
                  <a:rPr lang="en-AU">
                    <a:latin typeface="Tahoma" pitchFamily="34" charset="0"/>
                  </a:rPr>
                  <a:t>A</a:t>
                </a:r>
              </a:p>
            </p:txBody>
          </p:sp>
        </p:grpSp>
        <p:sp>
          <p:nvSpPr>
            <p:cNvPr id="54284" name="Line 43"/>
            <p:cNvSpPr>
              <a:spLocks noChangeShapeType="1"/>
            </p:cNvSpPr>
            <p:nvPr/>
          </p:nvSpPr>
          <p:spPr bwMode="auto">
            <a:xfrm>
              <a:off x="1872" y="2064"/>
              <a:ext cx="1248" cy="0"/>
            </a:xfrm>
            <a:prstGeom prst="line">
              <a:avLst/>
            </a:prstGeom>
            <a:noFill/>
            <a:ln w="38100">
              <a:solidFill>
                <a:schemeClr val="tx1"/>
              </a:solidFill>
              <a:miter lim="800000"/>
              <a:headEnd/>
              <a:tailEnd type="triangle" w="med" len="med"/>
            </a:ln>
          </p:spPr>
          <p:txBody>
            <a:bodyPr wrap="none" anchor="ctr"/>
            <a:lstStyle/>
            <a:p>
              <a:endParaRPr lang="tr-TR"/>
            </a:p>
          </p:txBody>
        </p:sp>
        <p:sp>
          <p:nvSpPr>
            <p:cNvPr id="54285" name="Line 44"/>
            <p:cNvSpPr>
              <a:spLocks noChangeShapeType="1"/>
            </p:cNvSpPr>
            <p:nvPr/>
          </p:nvSpPr>
          <p:spPr bwMode="auto">
            <a:xfrm>
              <a:off x="1872" y="2544"/>
              <a:ext cx="1248" cy="0"/>
            </a:xfrm>
            <a:prstGeom prst="line">
              <a:avLst/>
            </a:prstGeom>
            <a:noFill/>
            <a:ln w="57150">
              <a:solidFill>
                <a:schemeClr val="tx1"/>
              </a:solidFill>
              <a:miter lim="800000"/>
              <a:headEnd/>
              <a:tailEnd type="triangle" w="med" len="med"/>
            </a:ln>
          </p:spPr>
          <p:txBody>
            <a:bodyPr wrap="none" anchor="ctr"/>
            <a:lstStyle/>
            <a:p>
              <a:endParaRPr lang="tr-TR"/>
            </a:p>
          </p:txBody>
        </p:sp>
        <p:sp>
          <p:nvSpPr>
            <p:cNvPr id="54286" name="Line 45"/>
            <p:cNvSpPr>
              <a:spLocks noChangeShapeType="1"/>
            </p:cNvSpPr>
            <p:nvPr/>
          </p:nvSpPr>
          <p:spPr bwMode="auto">
            <a:xfrm>
              <a:off x="1888" y="2976"/>
              <a:ext cx="1248" cy="0"/>
            </a:xfrm>
            <a:prstGeom prst="line">
              <a:avLst/>
            </a:prstGeom>
            <a:noFill/>
            <a:ln w="76200">
              <a:solidFill>
                <a:schemeClr val="tx1"/>
              </a:solidFill>
              <a:miter lim="800000"/>
              <a:headEnd/>
              <a:tailEnd type="triangle" w="med" len="med"/>
            </a:ln>
          </p:spPr>
          <p:txBody>
            <a:bodyPr wrap="none" anchor="ctr"/>
            <a:lstStyle/>
            <a:p>
              <a:endParaRPr lang="tr-TR"/>
            </a:p>
          </p:txBody>
        </p:sp>
      </p:grpSp>
      <p:grpSp>
        <p:nvGrpSpPr>
          <p:cNvPr id="54278" name="Group 26"/>
          <p:cNvGrpSpPr>
            <a:grpSpLocks/>
          </p:cNvGrpSpPr>
          <p:nvPr/>
        </p:nvGrpSpPr>
        <p:grpSpPr bwMode="auto">
          <a:xfrm>
            <a:off x="2971800" y="4267200"/>
            <a:ext cx="1368425" cy="504825"/>
            <a:chOff x="1791" y="3203"/>
            <a:chExt cx="862" cy="318"/>
          </a:xfrm>
        </p:grpSpPr>
        <p:sp>
          <p:nvSpPr>
            <p:cNvPr id="54279" name="Line 39"/>
            <p:cNvSpPr>
              <a:spLocks noChangeShapeType="1"/>
            </p:cNvSpPr>
            <p:nvPr/>
          </p:nvSpPr>
          <p:spPr bwMode="auto">
            <a:xfrm flipH="1">
              <a:off x="1927" y="3521"/>
              <a:ext cx="726" cy="0"/>
            </a:xfrm>
            <a:prstGeom prst="line">
              <a:avLst/>
            </a:prstGeom>
            <a:noFill/>
            <a:ln w="31750">
              <a:solidFill>
                <a:srgbClr val="008000"/>
              </a:solidFill>
              <a:round/>
              <a:headEnd/>
              <a:tailEnd type="triangle" w="med" len="med"/>
            </a:ln>
            <a:effectLst/>
          </p:spPr>
          <p:txBody>
            <a:bodyPr/>
            <a:lstStyle/>
            <a:p>
              <a:endParaRPr lang="tr-TR"/>
            </a:p>
          </p:txBody>
        </p:sp>
        <p:sp>
          <p:nvSpPr>
            <p:cNvPr id="54280" name="Line 40"/>
            <p:cNvSpPr>
              <a:spLocks noChangeShapeType="1"/>
            </p:cNvSpPr>
            <p:nvPr/>
          </p:nvSpPr>
          <p:spPr bwMode="auto">
            <a:xfrm flipH="1">
              <a:off x="1791" y="3339"/>
              <a:ext cx="726" cy="0"/>
            </a:xfrm>
            <a:prstGeom prst="line">
              <a:avLst/>
            </a:prstGeom>
            <a:noFill/>
            <a:ln w="31750">
              <a:solidFill>
                <a:srgbClr val="008000"/>
              </a:solidFill>
              <a:round/>
              <a:headEnd/>
              <a:tailEnd type="triangle" w="med" len="med"/>
            </a:ln>
            <a:effectLst/>
          </p:spPr>
          <p:txBody>
            <a:bodyPr/>
            <a:lstStyle/>
            <a:p>
              <a:endParaRPr lang="tr-TR"/>
            </a:p>
          </p:txBody>
        </p:sp>
        <p:sp>
          <p:nvSpPr>
            <p:cNvPr id="54281" name="Line 41"/>
            <p:cNvSpPr>
              <a:spLocks noChangeShapeType="1"/>
            </p:cNvSpPr>
            <p:nvPr/>
          </p:nvSpPr>
          <p:spPr bwMode="auto">
            <a:xfrm flipH="1">
              <a:off x="1927" y="3203"/>
              <a:ext cx="726" cy="0"/>
            </a:xfrm>
            <a:prstGeom prst="line">
              <a:avLst/>
            </a:prstGeom>
            <a:noFill/>
            <a:ln w="31750">
              <a:solidFill>
                <a:srgbClr val="008000"/>
              </a:solidFill>
              <a:round/>
              <a:headEnd/>
              <a:tailEnd type="triangle" w="med" len="med"/>
            </a:ln>
            <a:effectLst/>
          </p:spPr>
          <p:txBody>
            <a:bodyPr/>
            <a:lstStyle/>
            <a:p>
              <a:endParaRPr lang="tr-T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tr-TR" smtClean="0"/>
              <a:t>Çizgi</a:t>
            </a:r>
            <a:endParaRPr lang="fr-FR" smtClean="0"/>
          </a:p>
        </p:txBody>
      </p:sp>
      <p:sp>
        <p:nvSpPr>
          <p:cNvPr id="55299" name="Rectangle 3"/>
          <p:cNvSpPr>
            <a:spLocks noGrp="1" noChangeArrowheads="1"/>
          </p:cNvSpPr>
          <p:nvPr>
            <p:ph type="body" idx="1"/>
          </p:nvPr>
        </p:nvSpPr>
        <p:spPr/>
        <p:txBody>
          <a:bodyPr/>
          <a:lstStyle/>
          <a:p>
            <a:pPr eaLnBrk="1" hangingPunct="1"/>
            <a:r>
              <a:rPr lang="fr-FR" smtClean="0"/>
              <a:t>Eğik çizgiler hareket hissi verir.</a:t>
            </a:r>
          </a:p>
        </p:txBody>
      </p:sp>
      <p:pic>
        <p:nvPicPr>
          <p:cNvPr id="55300" name="Picture 5" descr="j0205376"/>
          <p:cNvPicPr>
            <a:picLocks noGrp="1" noChangeAspect="1" noChangeArrowheads="1" noCrop="1"/>
          </p:cNvPicPr>
          <p:nvPr>
            <p:ph idx="4294967295"/>
          </p:nvPr>
        </p:nvPicPr>
        <p:blipFill>
          <a:blip r:embed="rId2" cstate="print"/>
          <a:srcRect/>
          <a:stretch>
            <a:fillRect/>
          </a:stretch>
        </p:blipFill>
        <p:spPr>
          <a:xfrm>
            <a:off x="3952875" y="4048125"/>
            <a:ext cx="2222500" cy="1692275"/>
          </a:xfrm>
          <a:noFill/>
        </p:spPr>
      </p:pic>
      <p:sp>
        <p:nvSpPr>
          <p:cNvPr id="55301" name="Freeform 4"/>
          <p:cNvSpPr>
            <a:spLocks/>
          </p:cNvSpPr>
          <p:nvPr/>
        </p:nvSpPr>
        <p:spPr bwMode="auto">
          <a:xfrm>
            <a:off x="1905000" y="2895600"/>
            <a:ext cx="4824413" cy="468313"/>
          </a:xfrm>
          <a:custGeom>
            <a:avLst/>
            <a:gdLst>
              <a:gd name="T0" fmla="*/ 0 w 3039"/>
              <a:gd name="T1" fmla="*/ 685483232 h 295"/>
              <a:gd name="T2" fmla="*/ 1486892342 w 3039"/>
              <a:gd name="T3" fmla="*/ 0 h 295"/>
              <a:gd name="T4" fmla="*/ 2147483647 w 3039"/>
              <a:gd name="T5" fmla="*/ 685483232 h 295"/>
              <a:gd name="T6" fmla="*/ 2147483647 w 3039"/>
              <a:gd name="T7" fmla="*/ 115927311 h 295"/>
              <a:gd name="T8" fmla="*/ 2147483647 w 3039"/>
              <a:gd name="T9" fmla="*/ 685483232 h 295"/>
              <a:gd name="T10" fmla="*/ 2147483647 w 3039"/>
              <a:gd name="T11" fmla="*/ 458668927 h 2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39" h="295">
                <a:moveTo>
                  <a:pt x="0" y="272"/>
                </a:moveTo>
                <a:cubicBezTo>
                  <a:pt x="197" y="136"/>
                  <a:pt x="394" y="0"/>
                  <a:pt x="590" y="0"/>
                </a:cubicBezTo>
                <a:cubicBezTo>
                  <a:pt x="786" y="0"/>
                  <a:pt x="983" y="264"/>
                  <a:pt x="1179" y="272"/>
                </a:cubicBezTo>
                <a:cubicBezTo>
                  <a:pt x="1375" y="280"/>
                  <a:pt x="1535" y="46"/>
                  <a:pt x="1769" y="46"/>
                </a:cubicBezTo>
                <a:cubicBezTo>
                  <a:pt x="2003" y="46"/>
                  <a:pt x="2373" y="249"/>
                  <a:pt x="2585" y="272"/>
                </a:cubicBezTo>
                <a:cubicBezTo>
                  <a:pt x="2797" y="295"/>
                  <a:pt x="2918" y="238"/>
                  <a:pt x="3039" y="182"/>
                </a:cubicBezTo>
              </a:path>
            </a:pathLst>
          </a:custGeom>
          <a:noFill/>
          <a:ln w="57150" cmpd="sng">
            <a:solidFill>
              <a:schemeClr val="tx1"/>
            </a:solidFill>
            <a:round/>
            <a:headEnd/>
            <a:tailEnd/>
          </a:ln>
          <a:effectLst>
            <a:outerShdw dist="107763" dir="2700000" algn="ctr" rotWithShape="0">
              <a:schemeClr val="bg2">
                <a:alpha val="50000"/>
              </a:schemeClr>
            </a:outerShdw>
          </a:effectLst>
        </p:spPr>
        <p:txBody>
          <a:bodyPr/>
          <a:lstStyle/>
          <a:p>
            <a:endParaRPr lang="tr-T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tr-TR" smtClean="0"/>
              <a:t>Çizgi</a:t>
            </a:r>
            <a:endParaRPr lang="fr-FR" smtClean="0"/>
          </a:p>
        </p:txBody>
      </p:sp>
      <p:sp>
        <p:nvSpPr>
          <p:cNvPr id="56323" name="Rectangle 3"/>
          <p:cNvSpPr>
            <a:spLocks noGrp="1" noChangeArrowheads="1"/>
          </p:cNvSpPr>
          <p:nvPr>
            <p:ph type="body" idx="1"/>
          </p:nvPr>
        </p:nvSpPr>
        <p:spPr/>
        <p:txBody>
          <a:bodyPr/>
          <a:lstStyle/>
          <a:p>
            <a:pPr eaLnBrk="1" hangingPunct="1"/>
            <a:r>
              <a:rPr lang="fr-FR" smtClean="0"/>
              <a:t>Çapraz köşegenler karışıklık hissi verir.</a:t>
            </a:r>
            <a:endParaRPr lang="tr-TR" smtClean="0"/>
          </a:p>
          <a:p>
            <a:pPr eaLnBrk="1" hangingPunct="1">
              <a:buFont typeface="Wingdings" pitchFamily="2" charset="2"/>
              <a:buNone/>
            </a:pPr>
            <a:endParaRPr lang="fr-FR" smtClean="0"/>
          </a:p>
        </p:txBody>
      </p:sp>
      <p:pic>
        <p:nvPicPr>
          <p:cNvPr id="56324" name="Picture 12"/>
          <p:cNvPicPr>
            <a:picLocks noGrp="1" noChangeAspect="1" noChangeArrowheads="1"/>
          </p:cNvPicPr>
          <p:nvPr>
            <p:ph idx="4294967295"/>
          </p:nvPr>
        </p:nvPicPr>
        <p:blipFill>
          <a:blip r:embed="rId2" cstate="print"/>
          <a:srcRect/>
          <a:stretch>
            <a:fillRect/>
          </a:stretch>
        </p:blipFill>
        <p:spPr>
          <a:xfrm>
            <a:off x="2217738" y="3362325"/>
            <a:ext cx="2882900" cy="2089150"/>
          </a:xfrm>
          <a:noFill/>
        </p:spPr>
      </p:pic>
      <p:pic>
        <p:nvPicPr>
          <p:cNvPr id="56325" name="Picture 6" descr="ANd9GcQL3Sk7o_vaJHrmxs8QodOIf6rREObsurrqOIaUjbBE5ENc2Yj53Ftp0w">
            <a:hlinkClick r:id="rId3"/>
          </p:cNvPr>
          <p:cNvPicPr>
            <a:picLocks noChangeAspect="1" noChangeArrowheads="1"/>
          </p:cNvPicPr>
          <p:nvPr/>
        </p:nvPicPr>
        <p:blipFill>
          <a:blip r:embed="rId4" cstate="print"/>
          <a:srcRect/>
          <a:stretch>
            <a:fillRect/>
          </a:stretch>
        </p:blipFill>
        <p:spPr bwMode="auto">
          <a:xfrm>
            <a:off x="5791200" y="3200400"/>
            <a:ext cx="1730375" cy="198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346" name="Group 15"/>
          <p:cNvGrpSpPr>
            <a:grpSpLocks/>
          </p:cNvGrpSpPr>
          <p:nvPr/>
        </p:nvGrpSpPr>
        <p:grpSpPr bwMode="auto">
          <a:xfrm>
            <a:off x="2362200" y="2743200"/>
            <a:ext cx="4648200" cy="3968750"/>
            <a:chOff x="1338" y="1616"/>
            <a:chExt cx="2928" cy="2500"/>
          </a:xfrm>
        </p:grpSpPr>
        <p:sp>
          <p:nvSpPr>
            <p:cNvPr id="57349" name="Rectangle 4"/>
            <p:cNvSpPr>
              <a:spLocks noChangeArrowheads="1"/>
            </p:cNvSpPr>
            <p:nvPr/>
          </p:nvSpPr>
          <p:spPr bwMode="auto">
            <a:xfrm>
              <a:off x="1338" y="1616"/>
              <a:ext cx="2928" cy="432"/>
            </a:xfrm>
            <a:prstGeom prst="rect">
              <a:avLst/>
            </a:prstGeom>
            <a:solidFill>
              <a:schemeClr val="accent1"/>
            </a:solidFill>
            <a:ln w="9525">
              <a:solidFill>
                <a:schemeClr val="tx1"/>
              </a:solidFill>
              <a:miter lim="800000"/>
              <a:headEnd/>
              <a:tailEnd/>
            </a:ln>
          </p:spPr>
          <p:txBody>
            <a:bodyPr wrap="none" anchor="ctr"/>
            <a:lstStyle/>
            <a:p>
              <a:pPr algn="ctr" eaLnBrk="1" hangingPunct="1"/>
              <a:r>
                <a:rPr lang="en-AU" b="1">
                  <a:latin typeface="Tahoma" pitchFamily="34" charset="0"/>
                </a:rPr>
                <a:t>Öğretim Tasarımı Teorisi</a:t>
              </a:r>
            </a:p>
          </p:txBody>
        </p:sp>
        <p:grpSp>
          <p:nvGrpSpPr>
            <p:cNvPr id="57350" name="Group 15"/>
            <p:cNvGrpSpPr>
              <a:grpSpLocks/>
            </p:cNvGrpSpPr>
            <p:nvPr/>
          </p:nvGrpSpPr>
          <p:grpSpPr bwMode="auto">
            <a:xfrm>
              <a:off x="1392" y="2256"/>
              <a:ext cx="2619" cy="1860"/>
              <a:chOff x="1440" y="1776"/>
              <a:chExt cx="2688" cy="1968"/>
            </a:xfrm>
          </p:grpSpPr>
          <p:sp>
            <p:nvSpPr>
              <p:cNvPr id="57351" name="Rectangle 5"/>
              <p:cNvSpPr>
                <a:spLocks noChangeArrowheads="1"/>
              </p:cNvSpPr>
              <p:nvPr/>
            </p:nvSpPr>
            <p:spPr bwMode="auto">
              <a:xfrm rot="10800000">
                <a:off x="1440" y="2352"/>
                <a:ext cx="336" cy="1392"/>
              </a:xfrm>
              <a:prstGeom prst="rect">
                <a:avLst/>
              </a:prstGeom>
              <a:solidFill>
                <a:srgbClr val="FFFF99"/>
              </a:solidFill>
              <a:ln w="9525">
                <a:solidFill>
                  <a:schemeClr val="tx1"/>
                </a:solidFill>
                <a:miter lim="800000"/>
                <a:headEnd/>
                <a:tailEnd/>
              </a:ln>
            </p:spPr>
            <p:txBody>
              <a:bodyPr vert="eaVert" wrap="none" anchor="ctr"/>
              <a:lstStyle/>
              <a:p>
                <a:pPr algn="ctr" eaLnBrk="1" hangingPunct="1"/>
                <a:r>
                  <a:rPr lang="en-AU" sz="2000" b="1">
                    <a:latin typeface="Tahoma" pitchFamily="34" charset="0"/>
                  </a:rPr>
                  <a:t>Sistemler Teorisi</a:t>
                </a:r>
                <a:endParaRPr lang="en-AU">
                  <a:latin typeface="Tahoma" pitchFamily="34" charset="0"/>
                </a:endParaRPr>
              </a:p>
            </p:txBody>
          </p:sp>
          <p:sp>
            <p:nvSpPr>
              <p:cNvPr id="57352" name="Rectangle 6"/>
              <p:cNvSpPr>
                <a:spLocks noChangeArrowheads="1"/>
              </p:cNvSpPr>
              <p:nvPr/>
            </p:nvSpPr>
            <p:spPr bwMode="auto">
              <a:xfrm rot="10800000">
                <a:off x="3792" y="2352"/>
                <a:ext cx="336" cy="1392"/>
              </a:xfrm>
              <a:prstGeom prst="rect">
                <a:avLst/>
              </a:prstGeom>
              <a:solidFill>
                <a:srgbClr val="FFFF99"/>
              </a:solidFill>
              <a:ln w="9525">
                <a:solidFill>
                  <a:schemeClr val="tx1"/>
                </a:solidFill>
                <a:miter lim="800000"/>
                <a:headEnd/>
                <a:tailEnd/>
              </a:ln>
            </p:spPr>
            <p:txBody>
              <a:bodyPr vert="eaVert" wrap="none" anchor="ctr"/>
              <a:lstStyle/>
              <a:p>
                <a:pPr algn="ctr" eaLnBrk="1" hangingPunct="1"/>
                <a:r>
                  <a:rPr lang="en-AU" sz="2000" b="1">
                    <a:latin typeface="Tahoma" pitchFamily="34" charset="0"/>
                  </a:rPr>
                  <a:t>Öğretim Teorisi</a:t>
                </a:r>
                <a:endParaRPr lang="en-AU">
                  <a:latin typeface="Tahoma" pitchFamily="34" charset="0"/>
                </a:endParaRPr>
              </a:p>
            </p:txBody>
          </p:sp>
          <p:sp>
            <p:nvSpPr>
              <p:cNvPr id="57353" name="Rectangle 7"/>
              <p:cNvSpPr>
                <a:spLocks noChangeArrowheads="1"/>
              </p:cNvSpPr>
              <p:nvPr/>
            </p:nvSpPr>
            <p:spPr bwMode="auto">
              <a:xfrm rot="10800000">
                <a:off x="3024" y="2352"/>
                <a:ext cx="336" cy="1392"/>
              </a:xfrm>
              <a:prstGeom prst="rect">
                <a:avLst/>
              </a:prstGeom>
              <a:solidFill>
                <a:srgbClr val="FFFF99"/>
              </a:solidFill>
              <a:ln w="9525">
                <a:solidFill>
                  <a:schemeClr val="tx1"/>
                </a:solidFill>
                <a:miter lim="800000"/>
                <a:headEnd/>
                <a:tailEnd/>
              </a:ln>
            </p:spPr>
            <p:txBody>
              <a:bodyPr vert="eaVert" wrap="none" anchor="ctr"/>
              <a:lstStyle/>
              <a:p>
                <a:pPr algn="ctr" eaLnBrk="1" hangingPunct="1"/>
                <a:r>
                  <a:rPr lang="en-AU" sz="2000" b="1">
                    <a:latin typeface="Tahoma" pitchFamily="34" charset="0"/>
                  </a:rPr>
                  <a:t>Öğrenme</a:t>
                </a:r>
                <a:r>
                  <a:rPr lang="tr-TR" sz="2000" b="1">
                    <a:latin typeface="Tahoma" pitchFamily="34" charset="0"/>
                  </a:rPr>
                  <a:t> </a:t>
                </a:r>
                <a:r>
                  <a:rPr lang="en-AU" sz="2000" b="1">
                    <a:latin typeface="Tahoma" pitchFamily="34" charset="0"/>
                  </a:rPr>
                  <a:t>Teoris</a:t>
                </a:r>
                <a:r>
                  <a:rPr lang="en-AU" sz="2000">
                    <a:latin typeface="Tahoma" pitchFamily="34" charset="0"/>
                  </a:rPr>
                  <a:t>i</a:t>
                </a:r>
                <a:endParaRPr lang="en-AU">
                  <a:latin typeface="Tahoma" pitchFamily="34" charset="0"/>
                </a:endParaRPr>
              </a:p>
            </p:txBody>
          </p:sp>
          <p:sp>
            <p:nvSpPr>
              <p:cNvPr id="57354" name="Rectangle 8"/>
              <p:cNvSpPr>
                <a:spLocks noChangeArrowheads="1"/>
              </p:cNvSpPr>
              <p:nvPr/>
            </p:nvSpPr>
            <p:spPr bwMode="auto">
              <a:xfrm rot="10800000">
                <a:off x="2256" y="2352"/>
                <a:ext cx="336" cy="1392"/>
              </a:xfrm>
              <a:prstGeom prst="rect">
                <a:avLst/>
              </a:prstGeom>
              <a:solidFill>
                <a:srgbClr val="FFFF99"/>
              </a:solidFill>
              <a:ln w="9525">
                <a:solidFill>
                  <a:schemeClr val="tx1"/>
                </a:solidFill>
                <a:miter lim="800000"/>
                <a:headEnd/>
                <a:tailEnd/>
              </a:ln>
            </p:spPr>
            <p:txBody>
              <a:bodyPr vert="eaVert" wrap="none" anchor="ctr"/>
              <a:lstStyle/>
              <a:p>
                <a:pPr algn="ctr" eaLnBrk="1" hangingPunct="1"/>
                <a:r>
                  <a:rPr lang="en-AU" sz="2000" b="1">
                    <a:latin typeface="Tahoma" pitchFamily="34" charset="0"/>
                  </a:rPr>
                  <a:t>İletişim Teorisi</a:t>
                </a:r>
                <a:endParaRPr lang="en-AU">
                  <a:latin typeface="Tahoma" pitchFamily="34" charset="0"/>
                </a:endParaRPr>
              </a:p>
            </p:txBody>
          </p:sp>
          <p:sp>
            <p:nvSpPr>
              <p:cNvPr id="57355" name="Line 9"/>
              <p:cNvSpPr>
                <a:spLocks noChangeShapeType="1"/>
              </p:cNvSpPr>
              <p:nvPr/>
            </p:nvSpPr>
            <p:spPr bwMode="auto">
              <a:xfrm flipV="1">
                <a:off x="1584" y="1776"/>
                <a:ext cx="0" cy="384"/>
              </a:xfrm>
              <a:prstGeom prst="line">
                <a:avLst/>
              </a:prstGeom>
              <a:noFill/>
              <a:ln w="76200">
                <a:solidFill>
                  <a:schemeClr val="tx1"/>
                </a:solidFill>
                <a:miter lim="800000"/>
                <a:headEnd/>
                <a:tailEnd type="triangle" w="med" len="med"/>
              </a:ln>
            </p:spPr>
            <p:txBody>
              <a:bodyPr wrap="none" anchor="ctr"/>
              <a:lstStyle/>
              <a:p>
                <a:endParaRPr lang="tr-TR"/>
              </a:p>
            </p:txBody>
          </p:sp>
          <p:sp>
            <p:nvSpPr>
              <p:cNvPr id="57356" name="Line 10"/>
              <p:cNvSpPr>
                <a:spLocks noChangeShapeType="1"/>
              </p:cNvSpPr>
              <p:nvPr/>
            </p:nvSpPr>
            <p:spPr bwMode="auto">
              <a:xfrm flipV="1">
                <a:off x="2400" y="1776"/>
                <a:ext cx="0" cy="384"/>
              </a:xfrm>
              <a:prstGeom prst="line">
                <a:avLst/>
              </a:prstGeom>
              <a:noFill/>
              <a:ln w="76200">
                <a:solidFill>
                  <a:schemeClr val="tx1"/>
                </a:solidFill>
                <a:miter lim="800000"/>
                <a:headEnd/>
                <a:tailEnd type="triangle" w="med" len="med"/>
              </a:ln>
            </p:spPr>
            <p:txBody>
              <a:bodyPr wrap="none" anchor="ctr"/>
              <a:lstStyle/>
              <a:p>
                <a:endParaRPr lang="tr-TR"/>
              </a:p>
            </p:txBody>
          </p:sp>
          <p:sp>
            <p:nvSpPr>
              <p:cNvPr id="57357" name="Line 11"/>
              <p:cNvSpPr>
                <a:spLocks noChangeShapeType="1"/>
              </p:cNvSpPr>
              <p:nvPr/>
            </p:nvSpPr>
            <p:spPr bwMode="auto">
              <a:xfrm flipV="1">
                <a:off x="3216" y="1776"/>
                <a:ext cx="0" cy="384"/>
              </a:xfrm>
              <a:prstGeom prst="line">
                <a:avLst/>
              </a:prstGeom>
              <a:noFill/>
              <a:ln w="76200">
                <a:solidFill>
                  <a:schemeClr val="tx1"/>
                </a:solidFill>
                <a:miter lim="800000"/>
                <a:headEnd/>
                <a:tailEnd type="triangle" w="med" len="med"/>
              </a:ln>
            </p:spPr>
            <p:txBody>
              <a:bodyPr wrap="none" anchor="ctr"/>
              <a:lstStyle/>
              <a:p>
                <a:endParaRPr lang="tr-TR"/>
              </a:p>
            </p:txBody>
          </p:sp>
          <p:sp>
            <p:nvSpPr>
              <p:cNvPr id="57358" name="Line 12"/>
              <p:cNvSpPr>
                <a:spLocks noChangeShapeType="1"/>
              </p:cNvSpPr>
              <p:nvPr/>
            </p:nvSpPr>
            <p:spPr bwMode="auto">
              <a:xfrm flipV="1">
                <a:off x="3888" y="1776"/>
                <a:ext cx="0" cy="384"/>
              </a:xfrm>
              <a:prstGeom prst="line">
                <a:avLst/>
              </a:prstGeom>
              <a:noFill/>
              <a:ln w="76200">
                <a:solidFill>
                  <a:schemeClr val="tx1"/>
                </a:solidFill>
                <a:miter lim="800000"/>
                <a:headEnd/>
                <a:tailEnd type="triangle" w="med" len="med"/>
              </a:ln>
            </p:spPr>
            <p:txBody>
              <a:bodyPr wrap="none" anchor="ctr"/>
              <a:lstStyle/>
              <a:p>
                <a:endParaRPr lang="tr-TR"/>
              </a:p>
            </p:txBody>
          </p:sp>
        </p:grpSp>
      </p:grpSp>
      <p:sp>
        <p:nvSpPr>
          <p:cNvPr id="57347" name="Rectangle 16"/>
          <p:cNvSpPr>
            <a:spLocks noGrp="1" noChangeArrowheads="1"/>
          </p:cNvSpPr>
          <p:nvPr>
            <p:ph type="title"/>
          </p:nvPr>
        </p:nvSpPr>
        <p:spPr/>
        <p:txBody>
          <a:bodyPr anchor="b"/>
          <a:lstStyle/>
          <a:p>
            <a:pPr eaLnBrk="1" hangingPunct="1"/>
            <a:r>
              <a:rPr lang="tr-TR" smtClean="0"/>
              <a:t>Çizgi</a:t>
            </a:r>
          </a:p>
        </p:txBody>
      </p:sp>
      <p:sp>
        <p:nvSpPr>
          <p:cNvPr id="57348" name="Rectangle 14"/>
          <p:cNvSpPr>
            <a:spLocks noGrp="1" noChangeArrowheads="1"/>
          </p:cNvSpPr>
          <p:nvPr>
            <p:ph type="body" idx="1"/>
          </p:nvPr>
        </p:nvSpPr>
        <p:spPr/>
        <p:txBody>
          <a:bodyPr/>
          <a:lstStyle/>
          <a:p>
            <a:pPr eaLnBrk="1" hangingPunct="1"/>
            <a:r>
              <a:rPr lang="fr-FR" sz="2600" smtClean="0"/>
              <a:t>Dikey çizgiler güç gösterir, yukarı bakma hissi verir.</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7"/>
          <p:cNvSpPr>
            <a:spLocks noGrp="1" noChangeArrowheads="1"/>
          </p:cNvSpPr>
          <p:nvPr>
            <p:ph type="body" idx="1"/>
          </p:nvPr>
        </p:nvSpPr>
        <p:spPr>
          <a:xfrm>
            <a:off x="1371600" y="1828800"/>
            <a:ext cx="7162800" cy="3657600"/>
          </a:xfrm>
        </p:spPr>
        <p:txBody>
          <a:bodyPr/>
          <a:lstStyle/>
          <a:p>
            <a:pPr eaLnBrk="1" hangingPunct="1"/>
            <a:r>
              <a:rPr lang="fr-FR" sz="2600" smtClean="0"/>
              <a:t>Köşegen çizgiler kuvvetli biçimde hareket ve dinamizm</a:t>
            </a:r>
            <a:r>
              <a:rPr lang="tr-TR" sz="2600" smtClean="0"/>
              <a:t> </a:t>
            </a:r>
            <a:r>
              <a:rPr lang="fr-FR" sz="2600" smtClean="0"/>
              <a:t>hissi verir.</a:t>
            </a:r>
          </a:p>
        </p:txBody>
      </p:sp>
      <p:grpSp>
        <p:nvGrpSpPr>
          <p:cNvPr id="58371" name="Group 18"/>
          <p:cNvGrpSpPr>
            <a:grpSpLocks/>
          </p:cNvGrpSpPr>
          <p:nvPr/>
        </p:nvGrpSpPr>
        <p:grpSpPr bwMode="auto">
          <a:xfrm>
            <a:off x="2209800" y="3048000"/>
            <a:ext cx="5486400" cy="3498850"/>
            <a:chOff x="912" y="1296"/>
            <a:chExt cx="3936" cy="2348"/>
          </a:xfrm>
        </p:grpSpPr>
        <p:sp>
          <p:nvSpPr>
            <p:cNvPr id="58373" name="Rectangle 5"/>
            <p:cNvSpPr>
              <a:spLocks noChangeArrowheads="1"/>
            </p:cNvSpPr>
            <p:nvPr/>
          </p:nvSpPr>
          <p:spPr bwMode="auto">
            <a:xfrm>
              <a:off x="1200" y="1296"/>
              <a:ext cx="3168" cy="433"/>
            </a:xfrm>
            <a:prstGeom prst="rect">
              <a:avLst/>
            </a:prstGeom>
            <a:solidFill>
              <a:srgbClr val="333399"/>
            </a:solidFill>
            <a:ln w="9525">
              <a:noFill/>
              <a:miter lim="800000"/>
              <a:headEnd/>
              <a:tailEnd/>
            </a:ln>
          </p:spPr>
          <p:txBody>
            <a:bodyPr wrap="none" lIns="90000" tIns="46800" rIns="90000" bIns="46800" anchor="ctr"/>
            <a:lstStyle/>
            <a:p>
              <a:pPr>
                <a:lnSpc>
                  <a:spcPct val="70000"/>
                </a:lnSpc>
              </a:pPr>
              <a:r>
                <a:rPr lang="en-AU" sz="2000" b="1">
                  <a:solidFill>
                    <a:schemeClr val="bg1"/>
                  </a:solidFill>
                </a:rPr>
                <a:t>Öğretim Sistemleri</a:t>
              </a:r>
              <a:r>
                <a:rPr lang="tr-TR" sz="2000" b="1">
                  <a:solidFill>
                    <a:schemeClr val="bg1"/>
                  </a:solidFill>
                </a:rPr>
                <a:t> </a:t>
              </a:r>
              <a:r>
                <a:rPr lang="en-AU" sz="2000" b="1">
                  <a:solidFill>
                    <a:schemeClr val="bg1"/>
                  </a:solidFill>
                </a:rPr>
                <a:t>Tasarımı Süreci...</a:t>
              </a:r>
              <a:endParaRPr lang="en-AU" sz="2000">
                <a:solidFill>
                  <a:schemeClr val="bg1"/>
                </a:solidFill>
              </a:endParaRPr>
            </a:p>
          </p:txBody>
        </p:sp>
        <p:sp>
          <p:nvSpPr>
            <p:cNvPr id="58374" name="AutoShape 32"/>
            <p:cNvSpPr>
              <a:spLocks noChangeArrowheads="1"/>
            </p:cNvSpPr>
            <p:nvPr/>
          </p:nvSpPr>
          <p:spPr bwMode="auto">
            <a:xfrm>
              <a:off x="912" y="2385"/>
              <a:ext cx="1114" cy="439"/>
            </a:xfrm>
            <a:prstGeom prst="cube">
              <a:avLst>
                <a:gd name="adj" fmla="val 24986"/>
              </a:avLst>
            </a:prstGeom>
            <a:solidFill>
              <a:srgbClr val="99CCFF"/>
            </a:solidFill>
            <a:ln w="12700">
              <a:solidFill>
                <a:schemeClr val="tx1"/>
              </a:solidFill>
              <a:miter lim="800000"/>
              <a:headEnd/>
              <a:tailEnd/>
            </a:ln>
          </p:spPr>
          <p:txBody>
            <a:bodyPr wrap="none" lIns="90488" tIns="44450" rIns="90488" bIns="44450" anchor="ctr"/>
            <a:lstStyle/>
            <a:p>
              <a:pPr algn="ctr"/>
              <a:r>
                <a:rPr lang="en-AU" b="1"/>
                <a:t>Analiz</a:t>
              </a:r>
            </a:p>
          </p:txBody>
        </p:sp>
        <p:sp>
          <p:nvSpPr>
            <p:cNvPr id="58375" name="AutoShape 33"/>
            <p:cNvSpPr>
              <a:spLocks noChangeArrowheads="1"/>
            </p:cNvSpPr>
            <p:nvPr/>
          </p:nvSpPr>
          <p:spPr bwMode="auto">
            <a:xfrm>
              <a:off x="2419" y="1872"/>
              <a:ext cx="999" cy="405"/>
            </a:xfrm>
            <a:prstGeom prst="cube">
              <a:avLst>
                <a:gd name="adj" fmla="val 24986"/>
              </a:avLst>
            </a:prstGeom>
            <a:solidFill>
              <a:srgbClr val="99CCFF"/>
            </a:solidFill>
            <a:ln w="12700">
              <a:solidFill>
                <a:schemeClr val="tx1"/>
              </a:solidFill>
              <a:miter lim="800000"/>
              <a:headEnd/>
              <a:tailEnd/>
            </a:ln>
          </p:spPr>
          <p:txBody>
            <a:bodyPr wrap="none" lIns="90488" tIns="44450" rIns="90488" bIns="44450" anchor="ctr"/>
            <a:lstStyle/>
            <a:p>
              <a:pPr algn="ctr"/>
              <a:r>
                <a:rPr lang="en-AU" b="1"/>
                <a:t>Tasarım</a:t>
              </a:r>
              <a:endParaRPr lang="en-AU" sz="3600" b="1"/>
            </a:p>
          </p:txBody>
        </p:sp>
        <p:sp>
          <p:nvSpPr>
            <p:cNvPr id="58376" name="AutoShape 34"/>
            <p:cNvSpPr>
              <a:spLocks noChangeArrowheads="1"/>
            </p:cNvSpPr>
            <p:nvPr/>
          </p:nvSpPr>
          <p:spPr bwMode="auto">
            <a:xfrm>
              <a:off x="1068" y="3264"/>
              <a:ext cx="1332" cy="380"/>
            </a:xfrm>
            <a:prstGeom prst="cube">
              <a:avLst>
                <a:gd name="adj" fmla="val 24986"/>
              </a:avLst>
            </a:prstGeom>
            <a:solidFill>
              <a:srgbClr val="99CCFF"/>
            </a:solidFill>
            <a:ln w="12700">
              <a:solidFill>
                <a:schemeClr val="tx1"/>
              </a:solidFill>
              <a:miter lim="800000"/>
              <a:headEnd/>
              <a:tailEnd/>
            </a:ln>
          </p:spPr>
          <p:txBody>
            <a:bodyPr wrap="none" lIns="90488" tIns="44450" rIns="90488" bIns="44450" anchor="ctr"/>
            <a:lstStyle/>
            <a:p>
              <a:pPr algn="ctr"/>
              <a:r>
                <a:rPr lang="en-AU" b="1"/>
                <a:t>Değerlendirme</a:t>
              </a:r>
              <a:endParaRPr lang="en-AU" sz="3600" b="1"/>
            </a:p>
          </p:txBody>
        </p:sp>
        <p:sp>
          <p:nvSpPr>
            <p:cNvPr id="58377" name="AutoShape 35"/>
            <p:cNvSpPr>
              <a:spLocks noChangeArrowheads="1"/>
            </p:cNvSpPr>
            <p:nvPr/>
          </p:nvSpPr>
          <p:spPr bwMode="auto">
            <a:xfrm>
              <a:off x="3231" y="3205"/>
              <a:ext cx="1192" cy="405"/>
            </a:xfrm>
            <a:prstGeom prst="cube">
              <a:avLst>
                <a:gd name="adj" fmla="val 24986"/>
              </a:avLst>
            </a:prstGeom>
            <a:solidFill>
              <a:srgbClr val="99CCFF"/>
            </a:solidFill>
            <a:ln w="12700">
              <a:solidFill>
                <a:schemeClr val="tx1"/>
              </a:solidFill>
              <a:miter lim="800000"/>
              <a:headEnd/>
              <a:tailEnd/>
            </a:ln>
          </p:spPr>
          <p:txBody>
            <a:bodyPr wrap="none" lIns="90488" tIns="44450" rIns="90488" bIns="44450" anchor="ctr"/>
            <a:lstStyle/>
            <a:p>
              <a:pPr algn="ctr"/>
              <a:r>
                <a:rPr lang="en-AU" b="1"/>
                <a:t>Uygulama</a:t>
              </a:r>
            </a:p>
          </p:txBody>
        </p:sp>
        <p:sp>
          <p:nvSpPr>
            <p:cNvPr id="58378" name="AutoShape 36"/>
            <p:cNvSpPr>
              <a:spLocks noChangeArrowheads="1"/>
            </p:cNvSpPr>
            <p:nvPr/>
          </p:nvSpPr>
          <p:spPr bwMode="auto">
            <a:xfrm>
              <a:off x="3734" y="2351"/>
              <a:ext cx="1114" cy="438"/>
            </a:xfrm>
            <a:prstGeom prst="cube">
              <a:avLst>
                <a:gd name="adj" fmla="val 24986"/>
              </a:avLst>
            </a:prstGeom>
            <a:solidFill>
              <a:srgbClr val="99CCFF"/>
            </a:solidFill>
            <a:ln w="12700">
              <a:solidFill>
                <a:schemeClr val="tx1"/>
              </a:solidFill>
              <a:miter lim="800000"/>
              <a:headEnd/>
              <a:tailEnd/>
            </a:ln>
          </p:spPr>
          <p:txBody>
            <a:bodyPr wrap="none" lIns="90488" tIns="44450" rIns="90488" bIns="44450" anchor="ctr"/>
            <a:lstStyle/>
            <a:p>
              <a:pPr algn="ctr"/>
              <a:r>
                <a:rPr lang="en-AU" b="1"/>
                <a:t>Geliştirme</a:t>
              </a:r>
              <a:endParaRPr lang="en-AU" sz="3600"/>
            </a:p>
          </p:txBody>
        </p:sp>
        <p:sp>
          <p:nvSpPr>
            <p:cNvPr id="58379" name="Line 37"/>
            <p:cNvSpPr>
              <a:spLocks noChangeShapeType="1"/>
            </p:cNvSpPr>
            <p:nvPr/>
          </p:nvSpPr>
          <p:spPr bwMode="auto">
            <a:xfrm flipV="1">
              <a:off x="1411" y="2069"/>
              <a:ext cx="0" cy="319"/>
            </a:xfrm>
            <a:prstGeom prst="line">
              <a:avLst/>
            </a:prstGeom>
            <a:noFill/>
            <a:ln w="38100">
              <a:solidFill>
                <a:schemeClr val="tx1"/>
              </a:solidFill>
              <a:round/>
              <a:headEnd type="triangle" w="med" len="med"/>
              <a:tailEnd/>
            </a:ln>
          </p:spPr>
          <p:txBody>
            <a:bodyPr wrap="none" anchor="ctr"/>
            <a:lstStyle/>
            <a:p>
              <a:endParaRPr lang="tr-TR"/>
            </a:p>
          </p:txBody>
        </p:sp>
        <p:sp>
          <p:nvSpPr>
            <p:cNvPr id="58380" name="Line 38"/>
            <p:cNvSpPr>
              <a:spLocks noChangeShapeType="1"/>
            </p:cNvSpPr>
            <p:nvPr/>
          </p:nvSpPr>
          <p:spPr bwMode="auto">
            <a:xfrm>
              <a:off x="1418" y="2074"/>
              <a:ext cx="992" cy="0"/>
            </a:xfrm>
            <a:prstGeom prst="line">
              <a:avLst/>
            </a:prstGeom>
            <a:noFill/>
            <a:ln w="38100">
              <a:solidFill>
                <a:schemeClr val="tx1"/>
              </a:solidFill>
              <a:round/>
              <a:headEnd/>
              <a:tailEnd type="triangle" w="med" len="med"/>
            </a:ln>
          </p:spPr>
          <p:txBody>
            <a:bodyPr wrap="none" anchor="ctr"/>
            <a:lstStyle/>
            <a:p>
              <a:endParaRPr lang="tr-TR"/>
            </a:p>
          </p:txBody>
        </p:sp>
        <p:sp>
          <p:nvSpPr>
            <p:cNvPr id="58381" name="Line 39"/>
            <p:cNvSpPr>
              <a:spLocks noChangeShapeType="1"/>
            </p:cNvSpPr>
            <p:nvPr/>
          </p:nvSpPr>
          <p:spPr bwMode="auto">
            <a:xfrm flipV="1">
              <a:off x="1411" y="2821"/>
              <a:ext cx="0" cy="421"/>
            </a:xfrm>
            <a:prstGeom prst="line">
              <a:avLst/>
            </a:prstGeom>
            <a:noFill/>
            <a:ln w="38100">
              <a:solidFill>
                <a:schemeClr val="tx1"/>
              </a:solidFill>
              <a:round/>
              <a:headEnd type="triangle" w="med" len="med"/>
              <a:tailEnd type="triangle" w="med" len="med"/>
            </a:ln>
          </p:spPr>
          <p:txBody>
            <a:bodyPr wrap="none" anchor="ctr"/>
            <a:lstStyle/>
            <a:p>
              <a:endParaRPr lang="tr-TR"/>
            </a:p>
          </p:txBody>
        </p:sp>
        <p:sp>
          <p:nvSpPr>
            <p:cNvPr id="58382" name="Line 40"/>
            <p:cNvSpPr>
              <a:spLocks noChangeShapeType="1"/>
            </p:cNvSpPr>
            <p:nvPr/>
          </p:nvSpPr>
          <p:spPr bwMode="auto">
            <a:xfrm>
              <a:off x="2423" y="3408"/>
              <a:ext cx="798" cy="0"/>
            </a:xfrm>
            <a:prstGeom prst="line">
              <a:avLst/>
            </a:prstGeom>
            <a:noFill/>
            <a:ln w="38100">
              <a:solidFill>
                <a:schemeClr val="tx1"/>
              </a:solidFill>
              <a:round/>
              <a:headEnd type="triangle" w="med" len="med"/>
              <a:tailEnd type="triangle" w="med" len="med"/>
            </a:ln>
          </p:spPr>
          <p:txBody>
            <a:bodyPr wrap="none" anchor="ctr"/>
            <a:lstStyle/>
            <a:p>
              <a:endParaRPr lang="tr-TR"/>
            </a:p>
          </p:txBody>
        </p:sp>
        <p:sp>
          <p:nvSpPr>
            <p:cNvPr id="58383" name="Line 41"/>
            <p:cNvSpPr>
              <a:spLocks noChangeShapeType="1"/>
            </p:cNvSpPr>
            <p:nvPr/>
          </p:nvSpPr>
          <p:spPr bwMode="auto">
            <a:xfrm flipV="1">
              <a:off x="4040" y="2787"/>
              <a:ext cx="0" cy="421"/>
            </a:xfrm>
            <a:prstGeom prst="line">
              <a:avLst/>
            </a:prstGeom>
            <a:noFill/>
            <a:ln w="38100">
              <a:solidFill>
                <a:schemeClr val="tx1"/>
              </a:solidFill>
              <a:round/>
              <a:headEnd type="triangle" w="med" len="med"/>
              <a:tailEnd type="triangle" w="med" len="med"/>
            </a:ln>
          </p:spPr>
          <p:txBody>
            <a:bodyPr wrap="none" anchor="ctr"/>
            <a:lstStyle/>
            <a:p>
              <a:endParaRPr lang="tr-TR"/>
            </a:p>
          </p:txBody>
        </p:sp>
        <p:sp>
          <p:nvSpPr>
            <p:cNvPr id="58384" name="Line 42"/>
            <p:cNvSpPr>
              <a:spLocks noChangeShapeType="1"/>
            </p:cNvSpPr>
            <p:nvPr/>
          </p:nvSpPr>
          <p:spPr bwMode="auto">
            <a:xfrm flipV="1">
              <a:off x="4040" y="2069"/>
              <a:ext cx="0" cy="284"/>
            </a:xfrm>
            <a:prstGeom prst="line">
              <a:avLst/>
            </a:prstGeom>
            <a:noFill/>
            <a:ln w="38100">
              <a:solidFill>
                <a:schemeClr val="tx1"/>
              </a:solidFill>
              <a:round/>
              <a:headEnd type="triangle" w="med" len="med"/>
              <a:tailEnd/>
            </a:ln>
          </p:spPr>
          <p:txBody>
            <a:bodyPr wrap="none" anchor="ctr"/>
            <a:lstStyle/>
            <a:p>
              <a:endParaRPr lang="tr-TR"/>
            </a:p>
          </p:txBody>
        </p:sp>
        <p:sp>
          <p:nvSpPr>
            <p:cNvPr id="58385" name="Line 43"/>
            <p:cNvSpPr>
              <a:spLocks noChangeShapeType="1"/>
            </p:cNvSpPr>
            <p:nvPr/>
          </p:nvSpPr>
          <p:spPr bwMode="auto">
            <a:xfrm>
              <a:off x="3428" y="2074"/>
              <a:ext cx="605" cy="0"/>
            </a:xfrm>
            <a:prstGeom prst="line">
              <a:avLst/>
            </a:prstGeom>
            <a:noFill/>
            <a:ln w="38100">
              <a:solidFill>
                <a:schemeClr val="tx1"/>
              </a:solidFill>
              <a:round/>
              <a:headEnd type="triangle" w="med" len="med"/>
              <a:tailEnd/>
            </a:ln>
          </p:spPr>
          <p:txBody>
            <a:bodyPr wrap="none" anchor="ctr"/>
            <a:lstStyle/>
            <a:p>
              <a:endParaRPr lang="tr-TR"/>
            </a:p>
          </p:txBody>
        </p:sp>
      </p:grpSp>
      <p:sp>
        <p:nvSpPr>
          <p:cNvPr id="58372" name="Rectangle 45"/>
          <p:cNvSpPr>
            <a:spLocks noGrp="1" noChangeArrowheads="1"/>
          </p:cNvSpPr>
          <p:nvPr>
            <p:ph type="title"/>
          </p:nvPr>
        </p:nvSpPr>
        <p:spPr/>
        <p:txBody>
          <a:bodyPr anchor="b"/>
          <a:lstStyle/>
          <a:p>
            <a:pPr eaLnBrk="1" hangingPunct="1"/>
            <a:r>
              <a:rPr lang="tr-TR" smtClean="0"/>
              <a:t>Çizgi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6" descr="perspective_1"/>
          <p:cNvPicPr>
            <a:picLocks noChangeAspect="1" noChangeArrowheads="1"/>
          </p:cNvPicPr>
          <p:nvPr/>
        </p:nvPicPr>
        <p:blipFill>
          <a:blip r:embed="rId2" cstate="print"/>
          <a:srcRect/>
          <a:stretch>
            <a:fillRect/>
          </a:stretch>
        </p:blipFill>
        <p:spPr bwMode="auto">
          <a:xfrm>
            <a:off x="2438400" y="2590800"/>
            <a:ext cx="4619625" cy="3771900"/>
          </a:xfrm>
          <a:prstGeom prst="rect">
            <a:avLst/>
          </a:prstGeom>
          <a:noFill/>
          <a:ln w="9525">
            <a:noFill/>
            <a:miter lim="800000"/>
            <a:headEnd/>
            <a:tailEnd/>
          </a:ln>
        </p:spPr>
      </p:pic>
      <p:sp>
        <p:nvSpPr>
          <p:cNvPr id="59395" name="Rectangle 7"/>
          <p:cNvSpPr>
            <a:spLocks noGrp="1" noChangeArrowheads="1"/>
          </p:cNvSpPr>
          <p:nvPr>
            <p:ph type="title"/>
          </p:nvPr>
        </p:nvSpPr>
        <p:spPr/>
        <p:txBody>
          <a:bodyPr/>
          <a:lstStyle/>
          <a:p>
            <a:pPr eaLnBrk="1" hangingPunct="1"/>
            <a:r>
              <a:rPr lang="tr-TR" smtClean="0"/>
              <a:t>Çizgi</a:t>
            </a:r>
            <a:endParaRPr lang="fr-FR" smtClean="0"/>
          </a:p>
        </p:txBody>
      </p:sp>
      <p:sp>
        <p:nvSpPr>
          <p:cNvPr id="59396" name="Rectangle 3"/>
          <p:cNvSpPr>
            <a:spLocks noGrp="1" noChangeArrowheads="1"/>
          </p:cNvSpPr>
          <p:nvPr>
            <p:ph type="body" idx="1"/>
          </p:nvPr>
        </p:nvSpPr>
        <p:spPr/>
        <p:txBody>
          <a:bodyPr/>
          <a:lstStyle/>
          <a:p>
            <a:pPr eaLnBrk="1" hangingPunct="1"/>
            <a:r>
              <a:rPr lang="tr-TR" sz="2600" smtClean="0"/>
              <a:t>Derinlik hissi vermek için de çizgilerden faydalanılır.</a:t>
            </a:r>
          </a:p>
          <a:p>
            <a:pPr eaLnBrk="1" hangingPunct="1"/>
            <a:endParaRPr lang="fr-FR" sz="26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r>
              <a:rPr lang="tr-TR" smtClean="0"/>
              <a:t>Şekil</a:t>
            </a:r>
            <a:endParaRPr lang="fr-FR" smtClean="0"/>
          </a:p>
        </p:txBody>
      </p:sp>
      <p:sp>
        <p:nvSpPr>
          <p:cNvPr id="60419" name="Rectangle 3"/>
          <p:cNvSpPr>
            <a:spLocks noGrp="1" noChangeArrowheads="1"/>
          </p:cNvSpPr>
          <p:nvPr>
            <p:ph type="body" idx="1"/>
          </p:nvPr>
        </p:nvSpPr>
        <p:spPr/>
        <p:txBody>
          <a:bodyPr/>
          <a:lstStyle/>
          <a:p>
            <a:pPr eaLnBrk="1" hangingPunct="1"/>
            <a:r>
              <a:rPr lang="fr-FR" sz="2600" smtClean="0"/>
              <a:t>Kendine bağlanan bir çizgi bir şekil oluşturur.</a:t>
            </a:r>
            <a:endParaRPr lang="tr-TR" sz="2600" smtClean="0"/>
          </a:p>
          <a:p>
            <a:pPr eaLnBrk="1" hangingPunct="1"/>
            <a:endParaRPr lang="tr-TR" sz="2600" smtClean="0"/>
          </a:p>
          <a:p>
            <a:pPr eaLnBrk="1" hangingPunct="1"/>
            <a:endParaRPr lang="fr-FR" sz="2600" smtClean="0"/>
          </a:p>
          <a:p>
            <a:pPr eaLnBrk="1" hangingPunct="1"/>
            <a:endParaRPr lang="tr-TR" sz="2600" smtClean="0"/>
          </a:p>
          <a:p>
            <a:pPr eaLnBrk="1" hangingPunct="1">
              <a:buFont typeface="Wingdings" pitchFamily="2" charset="2"/>
              <a:buNone/>
            </a:pPr>
            <a:endParaRPr lang="tr-TR" sz="2600" smtClean="0"/>
          </a:p>
          <a:p>
            <a:pPr eaLnBrk="1" hangingPunct="1">
              <a:buFont typeface="Wingdings" pitchFamily="2" charset="2"/>
              <a:buNone/>
            </a:pPr>
            <a:endParaRPr lang="tr-TR" sz="2600" smtClean="0"/>
          </a:p>
          <a:p>
            <a:pPr eaLnBrk="1" hangingPunct="1">
              <a:buFont typeface="Wingdings" pitchFamily="2" charset="2"/>
              <a:buNone/>
            </a:pPr>
            <a:endParaRPr lang="fr-FR" smtClean="0"/>
          </a:p>
        </p:txBody>
      </p:sp>
      <p:sp>
        <p:nvSpPr>
          <p:cNvPr id="60420" name="AutoShape 10"/>
          <p:cNvSpPr>
            <a:spLocks noChangeArrowheads="1"/>
          </p:cNvSpPr>
          <p:nvPr/>
        </p:nvSpPr>
        <p:spPr bwMode="auto">
          <a:xfrm>
            <a:off x="1752600" y="3352800"/>
            <a:ext cx="1600200" cy="808038"/>
          </a:xfrm>
          <a:custGeom>
            <a:avLst/>
            <a:gdLst>
              <a:gd name="T0" fmla="*/ 84074582 w 21600"/>
              <a:gd name="T1" fmla="*/ 9412857 h 21600"/>
              <a:gd name="T2" fmla="*/ 48042597 w 21600"/>
              <a:gd name="T3" fmla="*/ 18825677 h 21600"/>
              <a:gd name="T4" fmla="*/ 12010686 w 21600"/>
              <a:gd name="T5" fmla="*/ 9412857 h 21600"/>
              <a:gd name="T6" fmla="*/ 4804259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339966"/>
          </a:solidFill>
          <a:ln w="9525">
            <a:solidFill>
              <a:schemeClr val="tx1"/>
            </a:solidFill>
            <a:miter lim="800000"/>
            <a:headEnd/>
            <a:tailEnd/>
          </a:ln>
          <a:effectLst/>
        </p:spPr>
        <p:txBody>
          <a:bodyPr wrap="none" anchor="ctr"/>
          <a:lstStyle/>
          <a:p>
            <a:endParaRPr lang="tr-TR"/>
          </a:p>
        </p:txBody>
      </p:sp>
      <p:pic>
        <p:nvPicPr>
          <p:cNvPr id="60421" name="Picture 7" descr="ANd9GcQYGtMyxkQlVL3XGcJP9LMrUl0kYRrE9vIDHBXoAUrhX8ASSWEMOH4ap1RU">
            <a:hlinkClick r:id="rId2"/>
          </p:cNvPr>
          <p:cNvPicPr>
            <a:picLocks noChangeAspect="1" noChangeArrowheads="1"/>
          </p:cNvPicPr>
          <p:nvPr/>
        </p:nvPicPr>
        <p:blipFill>
          <a:blip r:embed="rId3" cstate="print"/>
          <a:srcRect/>
          <a:stretch>
            <a:fillRect/>
          </a:stretch>
        </p:blipFill>
        <p:spPr bwMode="auto">
          <a:xfrm>
            <a:off x="4495800" y="2895600"/>
            <a:ext cx="1524000" cy="142875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tr-TR" smtClean="0"/>
              <a:t>Şekil</a:t>
            </a:r>
            <a:endParaRPr lang="fr-FR" smtClean="0"/>
          </a:p>
        </p:txBody>
      </p:sp>
      <p:sp>
        <p:nvSpPr>
          <p:cNvPr id="61443" name="Rectangle 3"/>
          <p:cNvSpPr>
            <a:spLocks noGrp="1" noChangeArrowheads="1"/>
          </p:cNvSpPr>
          <p:nvPr>
            <p:ph type="body" idx="1"/>
          </p:nvPr>
        </p:nvSpPr>
        <p:spPr/>
        <p:txBody>
          <a:bodyPr/>
          <a:lstStyle/>
          <a:p>
            <a:pPr eaLnBrk="1" hangingPunct="1"/>
            <a:r>
              <a:rPr lang="tr-TR" sz="2600" smtClean="0"/>
              <a:t>İ</a:t>
            </a:r>
            <a:r>
              <a:rPr lang="fr-FR" sz="2600" smtClean="0"/>
              <a:t>ki boyutludur ve bir nesnenin dış çizgilerini</a:t>
            </a:r>
            <a:r>
              <a:rPr lang="tr-TR" sz="2600" smtClean="0"/>
              <a:t> </a:t>
            </a:r>
            <a:r>
              <a:rPr lang="fr-FR" sz="2600" smtClean="0"/>
              <a:t>gösterebilir.</a:t>
            </a:r>
            <a:endParaRPr lang="tr-TR" sz="2600" smtClean="0"/>
          </a:p>
          <a:p>
            <a:pPr eaLnBrk="1" hangingPunct="1">
              <a:buFont typeface="Wingdings" pitchFamily="2" charset="2"/>
              <a:buNone/>
            </a:pPr>
            <a:endParaRPr lang="tr-TR" sz="2600" smtClean="0"/>
          </a:p>
          <a:p>
            <a:pPr eaLnBrk="1" hangingPunct="1">
              <a:buFont typeface="Wingdings" pitchFamily="2" charset="2"/>
              <a:buNone/>
            </a:pPr>
            <a:endParaRPr lang="tr-TR" sz="2600" smtClean="0"/>
          </a:p>
          <a:p>
            <a:pPr eaLnBrk="1" hangingPunct="1">
              <a:buFont typeface="Wingdings" pitchFamily="2" charset="2"/>
              <a:buNone/>
            </a:pPr>
            <a:endParaRPr lang="fr-FR" smtClean="0"/>
          </a:p>
        </p:txBody>
      </p:sp>
      <p:pic>
        <p:nvPicPr>
          <p:cNvPr id="61444" name="Picture 4" descr="j0212711"/>
          <p:cNvPicPr>
            <a:picLocks noGrp="1" noChangeAspect="1" noChangeArrowheads="1"/>
          </p:cNvPicPr>
          <p:nvPr>
            <p:ph idx="4294967295"/>
          </p:nvPr>
        </p:nvPicPr>
        <p:blipFill>
          <a:blip r:embed="rId2" cstate="print"/>
          <a:srcRect/>
          <a:stretch>
            <a:fillRect/>
          </a:stretch>
        </p:blipFill>
        <p:spPr>
          <a:xfrm>
            <a:off x="2357438" y="3962400"/>
            <a:ext cx="1317625" cy="1309688"/>
          </a:xfrm>
          <a:noFill/>
        </p:spPr>
      </p:pic>
      <p:pic>
        <p:nvPicPr>
          <p:cNvPr id="61445" name="Picture 7"/>
          <p:cNvPicPr>
            <a:picLocks noChangeAspect="1" noChangeArrowheads="1"/>
          </p:cNvPicPr>
          <p:nvPr/>
        </p:nvPicPr>
        <p:blipFill>
          <a:blip r:embed="rId3" cstate="print"/>
          <a:srcRect/>
          <a:stretch>
            <a:fillRect/>
          </a:stretch>
        </p:blipFill>
        <p:spPr bwMode="auto">
          <a:xfrm>
            <a:off x="3657600" y="2720975"/>
            <a:ext cx="3811588" cy="29464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14"/>
          <p:cNvSpPr>
            <a:spLocks noGrp="1" noChangeArrowheads="1"/>
          </p:cNvSpPr>
          <p:nvPr>
            <p:ph type="title" idx="4294967295"/>
          </p:nvPr>
        </p:nvSpPr>
        <p:spPr/>
        <p:txBody>
          <a:bodyPr/>
          <a:lstStyle/>
          <a:p>
            <a:pPr eaLnBrk="1" hangingPunct="1"/>
            <a:r>
              <a:rPr lang="tr-TR" smtClean="0"/>
              <a:t>Şekil</a:t>
            </a:r>
            <a:endParaRPr lang="fr-FR" smtClean="0"/>
          </a:p>
        </p:txBody>
      </p:sp>
      <p:sp>
        <p:nvSpPr>
          <p:cNvPr id="62467" name="Rectangle 3"/>
          <p:cNvSpPr>
            <a:spLocks noGrp="1" noChangeArrowheads="1"/>
          </p:cNvSpPr>
          <p:nvPr>
            <p:ph type="body" sz="half" idx="4294967295"/>
          </p:nvPr>
        </p:nvSpPr>
        <p:spPr>
          <a:xfrm>
            <a:off x="1524000" y="1905000"/>
            <a:ext cx="5529263" cy="4114800"/>
          </a:xfrm>
        </p:spPr>
        <p:txBody>
          <a:bodyPr/>
          <a:lstStyle/>
          <a:p>
            <a:pPr eaLnBrk="1" hangingPunct="1"/>
            <a:r>
              <a:rPr lang="tr-TR" sz="2200" smtClean="0"/>
              <a:t>A</a:t>
            </a:r>
            <a:r>
              <a:rPr lang="fr-FR" sz="2200" smtClean="0"/>
              <a:t>nlamlı bir bütün oluşturmak için bir araya</a:t>
            </a:r>
            <a:r>
              <a:rPr lang="tr-TR" sz="2200" smtClean="0"/>
              <a:t> </a:t>
            </a:r>
            <a:r>
              <a:rPr lang="fr-FR" sz="2200" smtClean="0"/>
              <a:t>gelebilir.</a:t>
            </a:r>
            <a:endParaRPr lang="tr-TR" sz="2200" smtClean="0"/>
          </a:p>
          <a:p>
            <a:pPr eaLnBrk="1" hangingPunct="1"/>
            <a:endParaRPr lang="tr-TR" sz="2200" smtClean="0"/>
          </a:p>
          <a:p>
            <a:pPr eaLnBrk="1" hangingPunct="1"/>
            <a:r>
              <a:rPr lang="en-AU" sz="2200" smtClean="0"/>
              <a:t>Bazı şekiller sadece silueti ile kendini oluşturur</a:t>
            </a:r>
            <a:r>
              <a:rPr lang="tr-TR" sz="2200" smtClean="0"/>
              <a:t>.</a:t>
            </a:r>
          </a:p>
          <a:p>
            <a:pPr eaLnBrk="1" hangingPunct="1"/>
            <a:endParaRPr lang="tr-TR" sz="2200" smtClean="0"/>
          </a:p>
          <a:p>
            <a:pPr eaLnBrk="1" hangingPunct="1"/>
            <a:endParaRPr lang="tr-TR" sz="2200" smtClean="0"/>
          </a:p>
          <a:p>
            <a:pPr eaLnBrk="1" hangingPunct="1"/>
            <a:r>
              <a:rPr lang="en-AU" sz="2200" smtClean="0"/>
              <a:t>Diğerleri ise geometrik olarak</a:t>
            </a:r>
            <a:r>
              <a:rPr lang="tr-TR" sz="2200" smtClean="0"/>
              <a:t> </a:t>
            </a:r>
            <a:r>
              <a:rPr lang="en-AU" sz="2200" smtClean="0"/>
              <a:t> gruplandırılabilir.</a:t>
            </a:r>
            <a:endParaRPr lang="fr-FR" sz="2200" smtClean="0"/>
          </a:p>
          <a:p>
            <a:pPr eaLnBrk="1" hangingPunct="1"/>
            <a:endParaRPr lang="fr-FR" sz="2200" smtClean="0"/>
          </a:p>
        </p:txBody>
      </p:sp>
      <p:pic>
        <p:nvPicPr>
          <p:cNvPr id="62468" name="Picture 5" descr="j0350285"/>
          <p:cNvPicPr>
            <a:picLocks noGrp="1" noChangeAspect="1" noChangeArrowheads="1"/>
          </p:cNvPicPr>
          <p:nvPr>
            <p:ph sz="quarter" idx="4294967295"/>
          </p:nvPr>
        </p:nvPicPr>
        <p:blipFill>
          <a:blip r:embed="rId2" cstate="print"/>
          <a:srcRect/>
          <a:stretch>
            <a:fillRect/>
          </a:stretch>
        </p:blipFill>
        <p:spPr>
          <a:xfrm>
            <a:off x="6869113" y="2590800"/>
            <a:ext cx="1511300" cy="1971675"/>
          </a:xfrm>
          <a:noFill/>
        </p:spPr>
      </p:pic>
      <p:pic>
        <p:nvPicPr>
          <p:cNvPr id="62469" name="Picture 13" descr="j0290350"/>
          <p:cNvPicPr>
            <a:picLocks noGrp="1" noChangeAspect="1" noChangeArrowheads="1"/>
          </p:cNvPicPr>
          <p:nvPr>
            <p:ph sz="quarter" idx="4294967295"/>
          </p:nvPr>
        </p:nvPicPr>
        <p:blipFill>
          <a:blip r:embed="rId3" cstate="print"/>
          <a:srcRect/>
          <a:stretch>
            <a:fillRect/>
          </a:stretch>
        </p:blipFill>
        <p:spPr>
          <a:xfrm>
            <a:off x="6132513" y="4465638"/>
            <a:ext cx="1817687" cy="1436687"/>
          </a:xfr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tr-TR" smtClean="0"/>
              <a:t>Desen</a:t>
            </a:r>
            <a:endParaRPr lang="fr-FR" smtClean="0"/>
          </a:p>
        </p:txBody>
      </p:sp>
      <p:sp>
        <p:nvSpPr>
          <p:cNvPr id="63491" name="Rectangle 3"/>
          <p:cNvSpPr>
            <a:spLocks noGrp="1" noChangeArrowheads="1"/>
          </p:cNvSpPr>
          <p:nvPr>
            <p:ph type="body" idx="1"/>
          </p:nvPr>
        </p:nvSpPr>
        <p:spPr/>
        <p:txBody>
          <a:bodyPr/>
          <a:lstStyle/>
          <a:p>
            <a:pPr eaLnBrk="1" hangingPunct="1"/>
            <a:r>
              <a:rPr lang="fr-FR" sz="2100" smtClean="0"/>
              <a:t>Pek çok görünüm, çizgi ve şekiller dahil iki boyutludur.</a:t>
            </a:r>
            <a:r>
              <a:rPr lang="tr-TR" sz="2100" smtClean="0"/>
              <a:t> </a:t>
            </a:r>
            <a:r>
              <a:rPr lang="fr-FR" sz="2100" smtClean="0"/>
              <a:t>Desen kullanılarak </a:t>
            </a:r>
            <a:r>
              <a:rPr lang="fr-FR" sz="2100" u="sng" smtClean="0"/>
              <a:t>üçüncü bir boyut</a:t>
            </a:r>
            <a:r>
              <a:rPr lang="fr-FR" sz="2100" smtClean="0"/>
              <a:t> eklenebilir.</a:t>
            </a:r>
          </a:p>
          <a:p>
            <a:pPr eaLnBrk="1" hangingPunct="1"/>
            <a:endParaRPr lang="tr-TR" sz="2100" smtClean="0"/>
          </a:p>
          <a:p>
            <a:pPr eaLnBrk="1" hangingPunct="1"/>
            <a:r>
              <a:rPr lang="fr-FR" sz="2100" smtClean="0"/>
              <a:t>Dokunma hissini uyararak konuyla ilgili daha yalın bir</a:t>
            </a:r>
            <a:r>
              <a:rPr lang="tr-TR" sz="2100" smtClean="0"/>
              <a:t> </a:t>
            </a:r>
            <a:r>
              <a:rPr lang="fr-FR" sz="2100" smtClean="0"/>
              <a:t>fikir verir.</a:t>
            </a:r>
          </a:p>
        </p:txBody>
      </p:sp>
      <p:pic>
        <p:nvPicPr>
          <p:cNvPr id="63492" name="Picture 6" descr="j0335899"/>
          <p:cNvPicPr>
            <a:picLocks noGrp="1" noChangeAspect="1" noChangeArrowheads="1"/>
          </p:cNvPicPr>
          <p:nvPr>
            <p:ph idx="4294967295"/>
          </p:nvPr>
        </p:nvPicPr>
        <p:blipFill>
          <a:blip r:embed="rId2" cstate="print"/>
          <a:srcRect/>
          <a:stretch>
            <a:fillRect/>
          </a:stretch>
        </p:blipFill>
        <p:spPr>
          <a:xfrm>
            <a:off x="3810000" y="3733800"/>
            <a:ext cx="1584325" cy="2400300"/>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idx="4294967295"/>
          </p:nvPr>
        </p:nvSpPr>
        <p:spPr/>
        <p:txBody>
          <a:bodyPr/>
          <a:lstStyle/>
          <a:p>
            <a:pPr eaLnBrk="1" hangingPunct="1"/>
            <a:r>
              <a:rPr lang="tr-TR" smtClean="0"/>
              <a:t>Desen</a:t>
            </a:r>
            <a:endParaRPr lang="fr-FR" smtClean="0"/>
          </a:p>
        </p:txBody>
      </p:sp>
      <p:sp>
        <p:nvSpPr>
          <p:cNvPr id="64515" name="Rectangle 3"/>
          <p:cNvSpPr>
            <a:spLocks noGrp="1" noChangeArrowheads="1"/>
          </p:cNvSpPr>
          <p:nvPr>
            <p:ph idx="4294967295"/>
          </p:nvPr>
        </p:nvSpPr>
        <p:spPr/>
        <p:txBody>
          <a:bodyPr/>
          <a:lstStyle/>
          <a:p>
            <a:pPr eaLnBrk="1" hangingPunct="1"/>
            <a:r>
              <a:rPr lang="fr-FR" sz="2100" smtClean="0"/>
              <a:t>Desen önem fikri vermek, ayırmak veya bütünleştirmek</a:t>
            </a:r>
            <a:r>
              <a:rPr lang="tr-TR" sz="2100" smtClean="0"/>
              <a:t> </a:t>
            </a:r>
            <a:r>
              <a:rPr lang="fr-FR" sz="2100" smtClean="0"/>
              <a:t>amaçlı kullanılabilir.</a:t>
            </a:r>
          </a:p>
          <a:p>
            <a:pPr eaLnBrk="1" hangingPunct="1">
              <a:buFont typeface="Wingdings" pitchFamily="2" charset="2"/>
              <a:buNone/>
            </a:pPr>
            <a:endParaRPr lang="fr-FR" sz="2600" smtClean="0"/>
          </a:p>
        </p:txBody>
      </p:sp>
      <p:grpSp>
        <p:nvGrpSpPr>
          <p:cNvPr id="64516" name="Group 4"/>
          <p:cNvGrpSpPr>
            <a:grpSpLocks/>
          </p:cNvGrpSpPr>
          <p:nvPr/>
        </p:nvGrpSpPr>
        <p:grpSpPr bwMode="auto">
          <a:xfrm>
            <a:off x="3276600" y="3048000"/>
            <a:ext cx="2112963" cy="2287588"/>
            <a:chOff x="1104" y="2208"/>
            <a:chExt cx="1331" cy="1441"/>
          </a:xfrm>
        </p:grpSpPr>
        <p:sp>
          <p:nvSpPr>
            <p:cNvPr id="64517" name="Freeform 5"/>
            <p:cNvSpPr>
              <a:spLocks/>
            </p:cNvSpPr>
            <p:nvPr/>
          </p:nvSpPr>
          <p:spPr bwMode="auto">
            <a:xfrm>
              <a:off x="1104" y="2208"/>
              <a:ext cx="1331" cy="1269"/>
            </a:xfrm>
            <a:custGeom>
              <a:avLst/>
              <a:gdLst>
                <a:gd name="T0" fmla="*/ 1131 w 1331"/>
                <a:gd name="T1" fmla="*/ 1222 h 1269"/>
                <a:gd name="T2" fmla="*/ 1116 w 1331"/>
                <a:gd name="T3" fmla="*/ 1134 h 1269"/>
                <a:gd name="T4" fmla="*/ 1085 w 1331"/>
                <a:gd name="T5" fmla="*/ 1087 h 1269"/>
                <a:gd name="T6" fmla="*/ 1077 w 1331"/>
                <a:gd name="T7" fmla="*/ 1051 h 1269"/>
                <a:gd name="T8" fmla="*/ 1059 w 1331"/>
                <a:gd name="T9" fmla="*/ 985 h 1269"/>
                <a:gd name="T10" fmla="*/ 1064 w 1331"/>
                <a:gd name="T11" fmla="*/ 946 h 1269"/>
                <a:gd name="T12" fmla="*/ 1048 w 1331"/>
                <a:gd name="T13" fmla="*/ 885 h 1269"/>
                <a:gd name="T14" fmla="*/ 1025 w 1331"/>
                <a:gd name="T15" fmla="*/ 840 h 1269"/>
                <a:gd name="T16" fmla="*/ 1025 w 1331"/>
                <a:gd name="T17" fmla="*/ 810 h 1269"/>
                <a:gd name="T18" fmla="*/ 1048 w 1331"/>
                <a:gd name="T19" fmla="*/ 750 h 1269"/>
                <a:gd name="T20" fmla="*/ 1069 w 1331"/>
                <a:gd name="T21" fmla="*/ 620 h 1269"/>
                <a:gd name="T22" fmla="*/ 1072 w 1331"/>
                <a:gd name="T23" fmla="*/ 489 h 1269"/>
                <a:gd name="T24" fmla="*/ 1079 w 1331"/>
                <a:gd name="T25" fmla="*/ 468 h 1269"/>
                <a:gd name="T26" fmla="*/ 1134 w 1331"/>
                <a:gd name="T27" fmla="*/ 508 h 1269"/>
                <a:gd name="T28" fmla="*/ 1256 w 1331"/>
                <a:gd name="T29" fmla="*/ 504 h 1269"/>
                <a:gd name="T30" fmla="*/ 1313 w 1331"/>
                <a:gd name="T31" fmla="*/ 483 h 1269"/>
                <a:gd name="T32" fmla="*/ 1331 w 1331"/>
                <a:gd name="T33" fmla="*/ 408 h 1269"/>
                <a:gd name="T34" fmla="*/ 1326 w 1331"/>
                <a:gd name="T35" fmla="*/ 346 h 1269"/>
                <a:gd name="T36" fmla="*/ 1300 w 1331"/>
                <a:gd name="T37" fmla="*/ 273 h 1269"/>
                <a:gd name="T38" fmla="*/ 1271 w 1331"/>
                <a:gd name="T39" fmla="*/ 233 h 1269"/>
                <a:gd name="T40" fmla="*/ 1238 w 1331"/>
                <a:gd name="T41" fmla="*/ 197 h 1269"/>
                <a:gd name="T42" fmla="*/ 1206 w 1331"/>
                <a:gd name="T43" fmla="*/ 173 h 1269"/>
                <a:gd name="T44" fmla="*/ 1147 w 1331"/>
                <a:gd name="T45" fmla="*/ 165 h 1269"/>
                <a:gd name="T46" fmla="*/ 1020 w 1331"/>
                <a:gd name="T47" fmla="*/ 141 h 1269"/>
                <a:gd name="T48" fmla="*/ 952 w 1331"/>
                <a:gd name="T49" fmla="*/ 124 h 1269"/>
                <a:gd name="T50" fmla="*/ 890 w 1331"/>
                <a:gd name="T51" fmla="*/ 94 h 1269"/>
                <a:gd name="T52" fmla="*/ 830 w 1331"/>
                <a:gd name="T53" fmla="*/ 73 h 1269"/>
                <a:gd name="T54" fmla="*/ 815 w 1331"/>
                <a:gd name="T55" fmla="*/ 0 h 1269"/>
                <a:gd name="T56" fmla="*/ 511 w 1331"/>
                <a:gd name="T57" fmla="*/ 58 h 1269"/>
                <a:gd name="T58" fmla="*/ 470 w 1331"/>
                <a:gd name="T59" fmla="*/ 83 h 1269"/>
                <a:gd name="T60" fmla="*/ 410 w 1331"/>
                <a:gd name="T61" fmla="*/ 107 h 1269"/>
                <a:gd name="T62" fmla="*/ 350 w 1331"/>
                <a:gd name="T63" fmla="*/ 135 h 1269"/>
                <a:gd name="T64" fmla="*/ 239 w 1331"/>
                <a:gd name="T65" fmla="*/ 152 h 1269"/>
                <a:gd name="T66" fmla="*/ 161 w 1331"/>
                <a:gd name="T67" fmla="*/ 165 h 1269"/>
                <a:gd name="T68" fmla="*/ 114 w 1331"/>
                <a:gd name="T69" fmla="*/ 186 h 1269"/>
                <a:gd name="T70" fmla="*/ 60 w 1331"/>
                <a:gd name="T71" fmla="*/ 231 h 1269"/>
                <a:gd name="T72" fmla="*/ 31 w 1331"/>
                <a:gd name="T73" fmla="*/ 271 h 1269"/>
                <a:gd name="T74" fmla="*/ 5 w 1331"/>
                <a:gd name="T75" fmla="*/ 344 h 1269"/>
                <a:gd name="T76" fmla="*/ 0 w 1331"/>
                <a:gd name="T77" fmla="*/ 406 h 1269"/>
                <a:gd name="T78" fmla="*/ 18 w 1331"/>
                <a:gd name="T79" fmla="*/ 481 h 1269"/>
                <a:gd name="T80" fmla="*/ 78 w 1331"/>
                <a:gd name="T81" fmla="*/ 506 h 1269"/>
                <a:gd name="T82" fmla="*/ 195 w 1331"/>
                <a:gd name="T83" fmla="*/ 508 h 1269"/>
                <a:gd name="T84" fmla="*/ 252 w 1331"/>
                <a:gd name="T85" fmla="*/ 466 h 1269"/>
                <a:gd name="T86" fmla="*/ 259 w 1331"/>
                <a:gd name="T87" fmla="*/ 485 h 1269"/>
                <a:gd name="T88" fmla="*/ 262 w 1331"/>
                <a:gd name="T89" fmla="*/ 617 h 1269"/>
                <a:gd name="T90" fmla="*/ 291 w 1331"/>
                <a:gd name="T91" fmla="*/ 748 h 1269"/>
                <a:gd name="T92" fmla="*/ 324 w 1331"/>
                <a:gd name="T93" fmla="*/ 812 h 1269"/>
                <a:gd name="T94" fmla="*/ 322 w 1331"/>
                <a:gd name="T95" fmla="*/ 842 h 1269"/>
                <a:gd name="T96" fmla="*/ 304 w 1331"/>
                <a:gd name="T97" fmla="*/ 887 h 1269"/>
                <a:gd name="T98" fmla="*/ 291 w 1331"/>
                <a:gd name="T99" fmla="*/ 955 h 1269"/>
                <a:gd name="T100" fmla="*/ 267 w 1331"/>
                <a:gd name="T101" fmla="*/ 1019 h 1269"/>
                <a:gd name="T102" fmla="*/ 252 w 1331"/>
                <a:gd name="T103" fmla="*/ 1081 h 1269"/>
                <a:gd name="T104" fmla="*/ 234 w 1331"/>
                <a:gd name="T105" fmla="*/ 1139 h 1269"/>
                <a:gd name="T106" fmla="*/ 226 w 1331"/>
                <a:gd name="T107" fmla="*/ 1222 h 1269"/>
                <a:gd name="T108" fmla="*/ 1129 w 1331"/>
                <a:gd name="T109" fmla="*/ 1269 h 126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331" h="1269">
                  <a:moveTo>
                    <a:pt x="1129" y="1269"/>
                  </a:moveTo>
                  <a:lnTo>
                    <a:pt x="1131" y="1222"/>
                  </a:lnTo>
                  <a:lnTo>
                    <a:pt x="1126" y="1160"/>
                  </a:lnTo>
                  <a:lnTo>
                    <a:pt x="1116" y="1134"/>
                  </a:lnTo>
                  <a:lnTo>
                    <a:pt x="1103" y="1113"/>
                  </a:lnTo>
                  <a:lnTo>
                    <a:pt x="1085" y="1087"/>
                  </a:lnTo>
                  <a:lnTo>
                    <a:pt x="1079" y="1077"/>
                  </a:lnTo>
                  <a:lnTo>
                    <a:pt x="1077" y="1051"/>
                  </a:lnTo>
                  <a:lnTo>
                    <a:pt x="1069" y="1017"/>
                  </a:lnTo>
                  <a:lnTo>
                    <a:pt x="1059" y="985"/>
                  </a:lnTo>
                  <a:lnTo>
                    <a:pt x="1064" y="959"/>
                  </a:lnTo>
                  <a:lnTo>
                    <a:pt x="1064" y="946"/>
                  </a:lnTo>
                  <a:lnTo>
                    <a:pt x="1064" y="917"/>
                  </a:lnTo>
                  <a:lnTo>
                    <a:pt x="1048" y="885"/>
                  </a:lnTo>
                  <a:lnTo>
                    <a:pt x="1033" y="857"/>
                  </a:lnTo>
                  <a:lnTo>
                    <a:pt x="1025" y="840"/>
                  </a:lnTo>
                  <a:lnTo>
                    <a:pt x="1025" y="827"/>
                  </a:lnTo>
                  <a:lnTo>
                    <a:pt x="1025" y="810"/>
                  </a:lnTo>
                  <a:lnTo>
                    <a:pt x="1035" y="786"/>
                  </a:lnTo>
                  <a:lnTo>
                    <a:pt x="1048" y="750"/>
                  </a:lnTo>
                  <a:lnTo>
                    <a:pt x="1059" y="688"/>
                  </a:lnTo>
                  <a:lnTo>
                    <a:pt x="1069" y="620"/>
                  </a:lnTo>
                  <a:lnTo>
                    <a:pt x="1072" y="528"/>
                  </a:lnTo>
                  <a:lnTo>
                    <a:pt x="1072" y="489"/>
                  </a:lnTo>
                  <a:lnTo>
                    <a:pt x="1077" y="423"/>
                  </a:lnTo>
                  <a:lnTo>
                    <a:pt x="1079" y="468"/>
                  </a:lnTo>
                  <a:lnTo>
                    <a:pt x="1082" y="509"/>
                  </a:lnTo>
                  <a:lnTo>
                    <a:pt x="1134" y="508"/>
                  </a:lnTo>
                  <a:lnTo>
                    <a:pt x="1181" y="511"/>
                  </a:lnTo>
                  <a:lnTo>
                    <a:pt x="1256" y="504"/>
                  </a:lnTo>
                  <a:lnTo>
                    <a:pt x="1300" y="494"/>
                  </a:lnTo>
                  <a:lnTo>
                    <a:pt x="1313" y="483"/>
                  </a:lnTo>
                  <a:lnTo>
                    <a:pt x="1313" y="438"/>
                  </a:lnTo>
                  <a:lnTo>
                    <a:pt x="1331" y="408"/>
                  </a:lnTo>
                  <a:lnTo>
                    <a:pt x="1331" y="385"/>
                  </a:lnTo>
                  <a:lnTo>
                    <a:pt x="1326" y="346"/>
                  </a:lnTo>
                  <a:lnTo>
                    <a:pt x="1313" y="306"/>
                  </a:lnTo>
                  <a:lnTo>
                    <a:pt x="1300" y="273"/>
                  </a:lnTo>
                  <a:lnTo>
                    <a:pt x="1290" y="248"/>
                  </a:lnTo>
                  <a:lnTo>
                    <a:pt x="1271" y="233"/>
                  </a:lnTo>
                  <a:lnTo>
                    <a:pt x="1248" y="218"/>
                  </a:lnTo>
                  <a:lnTo>
                    <a:pt x="1238" y="197"/>
                  </a:lnTo>
                  <a:lnTo>
                    <a:pt x="1227" y="186"/>
                  </a:lnTo>
                  <a:lnTo>
                    <a:pt x="1206" y="173"/>
                  </a:lnTo>
                  <a:lnTo>
                    <a:pt x="1181" y="167"/>
                  </a:lnTo>
                  <a:lnTo>
                    <a:pt x="1147" y="165"/>
                  </a:lnTo>
                  <a:lnTo>
                    <a:pt x="1092" y="154"/>
                  </a:lnTo>
                  <a:lnTo>
                    <a:pt x="1020" y="141"/>
                  </a:lnTo>
                  <a:lnTo>
                    <a:pt x="981" y="137"/>
                  </a:lnTo>
                  <a:lnTo>
                    <a:pt x="952" y="124"/>
                  </a:lnTo>
                  <a:lnTo>
                    <a:pt x="921" y="109"/>
                  </a:lnTo>
                  <a:lnTo>
                    <a:pt x="890" y="94"/>
                  </a:lnTo>
                  <a:lnTo>
                    <a:pt x="861" y="85"/>
                  </a:lnTo>
                  <a:lnTo>
                    <a:pt x="830" y="73"/>
                  </a:lnTo>
                  <a:lnTo>
                    <a:pt x="820" y="60"/>
                  </a:lnTo>
                  <a:lnTo>
                    <a:pt x="815" y="0"/>
                  </a:lnTo>
                  <a:lnTo>
                    <a:pt x="514" y="0"/>
                  </a:lnTo>
                  <a:lnTo>
                    <a:pt x="511" y="58"/>
                  </a:lnTo>
                  <a:lnTo>
                    <a:pt x="501" y="71"/>
                  </a:lnTo>
                  <a:lnTo>
                    <a:pt x="470" y="83"/>
                  </a:lnTo>
                  <a:lnTo>
                    <a:pt x="441" y="92"/>
                  </a:lnTo>
                  <a:lnTo>
                    <a:pt x="410" y="107"/>
                  </a:lnTo>
                  <a:lnTo>
                    <a:pt x="379" y="122"/>
                  </a:lnTo>
                  <a:lnTo>
                    <a:pt x="350" y="135"/>
                  </a:lnTo>
                  <a:lnTo>
                    <a:pt x="311" y="139"/>
                  </a:lnTo>
                  <a:lnTo>
                    <a:pt x="239" y="152"/>
                  </a:lnTo>
                  <a:lnTo>
                    <a:pt x="189" y="162"/>
                  </a:lnTo>
                  <a:lnTo>
                    <a:pt x="161" y="165"/>
                  </a:lnTo>
                  <a:lnTo>
                    <a:pt x="132" y="175"/>
                  </a:lnTo>
                  <a:lnTo>
                    <a:pt x="114" y="186"/>
                  </a:lnTo>
                  <a:lnTo>
                    <a:pt x="86" y="216"/>
                  </a:lnTo>
                  <a:lnTo>
                    <a:pt x="60" y="231"/>
                  </a:lnTo>
                  <a:lnTo>
                    <a:pt x="42" y="246"/>
                  </a:lnTo>
                  <a:lnTo>
                    <a:pt x="31" y="271"/>
                  </a:lnTo>
                  <a:lnTo>
                    <a:pt x="18" y="305"/>
                  </a:lnTo>
                  <a:lnTo>
                    <a:pt x="5" y="344"/>
                  </a:lnTo>
                  <a:lnTo>
                    <a:pt x="0" y="383"/>
                  </a:lnTo>
                  <a:lnTo>
                    <a:pt x="0" y="406"/>
                  </a:lnTo>
                  <a:lnTo>
                    <a:pt x="18" y="436"/>
                  </a:lnTo>
                  <a:lnTo>
                    <a:pt x="18" y="481"/>
                  </a:lnTo>
                  <a:lnTo>
                    <a:pt x="39" y="494"/>
                  </a:lnTo>
                  <a:lnTo>
                    <a:pt x="78" y="506"/>
                  </a:lnTo>
                  <a:lnTo>
                    <a:pt x="145" y="511"/>
                  </a:lnTo>
                  <a:lnTo>
                    <a:pt x="195" y="508"/>
                  </a:lnTo>
                  <a:lnTo>
                    <a:pt x="241" y="509"/>
                  </a:lnTo>
                  <a:lnTo>
                    <a:pt x="252" y="466"/>
                  </a:lnTo>
                  <a:lnTo>
                    <a:pt x="254" y="421"/>
                  </a:lnTo>
                  <a:lnTo>
                    <a:pt x="259" y="485"/>
                  </a:lnTo>
                  <a:lnTo>
                    <a:pt x="259" y="526"/>
                  </a:lnTo>
                  <a:lnTo>
                    <a:pt x="262" y="617"/>
                  </a:lnTo>
                  <a:lnTo>
                    <a:pt x="272" y="686"/>
                  </a:lnTo>
                  <a:lnTo>
                    <a:pt x="291" y="748"/>
                  </a:lnTo>
                  <a:lnTo>
                    <a:pt x="314" y="793"/>
                  </a:lnTo>
                  <a:lnTo>
                    <a:pt x="324" y="812"/>
                  </a:lnTo>
                  <a:lnTo>
                    <a:pt x="324" y="829"/>
                  </a:lnTo>
                  <a:lnTo>
                    <a:pt x="322" y="842"/>
                  </a:lnTo>
                  <a:lnTo>
                    <a:pt x="314" y="859"/>
                  </a:lnTo>
                  <a:lnTo>
                    <a:pt x="304" y="887"/>
                  </a:lnTo>
                  <a:lnTo>
                    <a:pt x="293" y="925"/>
                  </a:lnTo>
                  <a:lnTo>
                    <a:pt x="291" y="955"/>
                  </a:lnTo>
                  <a:lnTo>
                    <a:pt x="293" y="981"/>
                  </a:lnTo>
                  <a:lnTo>
                    <a:pt x="267" y="1019"/>
                  </a:lnTo>
                  <a:lnTo>
                    <a:pt x="257" y="1053"/>
                  </a:lnTo>
                  <a:lnTo>
                    <a:pt x="252" y="1081"/>
                  </a:lnTo>
                  <a:lnTo>
                    <a:pt x="249" y="1107"/>
                  </a:lnTo>
                  <a:lnTo>
                    <a:pt x="234" y="1139"/>
                  </a:lnTo>
                  <a:lnTo>
                    <a:pt x="228" y="1173"/>
                  </a:lnTo>
                  <a:lnTo>
                    <a:pt x="226" y="1222"/>
                  </a:lnTo>
                  <a:lnTo>
                    <a:pt x="226" y="1269"/>
                  </a:lnTo>
                  <a:lnTo>
                    <a:pt x="1129" y="1269"/>
                  </a:lnTo>
                  <a:close/>
                </a:path>
              </a:pathLst>
            </a:custGeom>
            <a:solidFill>
              <a:srgbClr val="FF9D9D"/>
            </a:solidFill>
            <a:ln w="0">
              <a:solidFill>
                <a:srgbClr val="FFBFBF"/>
              </a:solidFill>
              <a:prstDash val="solid"/>
              <a:round/>
              <a:headEnd/>
              <a:tailEnd/>
            </a:ln>
          </p:spPr>
          <p:txBody>
            <a:bodyPr/>
            <a:lstStyle/>
            <a:p>
              <a:endParaRPr lang="tr-TR"/>
            </a:p>
          </p:txBody>
        </p:sp>
        <p:sp>
          <p:nvSpPr>
            <p:cNvPr id="64518" name="Freeform 6"/>
            <p:cNvSpPr>
              <a:spLocks/>
            </p:cNvSpPr>
            <p:nvPr/>
          </p:nvSpPr>
          <p:spPr bwMode="auto">
            <a:xfrm>
              <a:off x="1732" y="3152"/>
              <a:ext cx="96" cy="246"/>
            </a:xfrm>
            <a:custGeom>
              <a:avLst/>
              <a:gdLst>
                <a:gd name="T0" fmla="*/ 31 w 96"/>
                <a:gd name="T1" fmla="*/ 227 h 246"/>
                <a:gd name="T2" fmla="*/ 26 w 96"/>
                <a:gd name="T3" fmla="*/ 222 h 246"/>
                <a:gd name="T4" fmla="*/ 15 w 96"/>
                <a:gd name="T5" fmla="*/ 208 h 246"/>
                <a:gd name="T6" fmla="*/ 5 w 96"/>
                <a:gd name="T7" fmla="*/ 197 h 246"/>
                <a:gd name="T8" fmla="*/ 0 w 96"/>
                <a:gd name="T9" fmla="*/ 173 h 246"/>
                <a:gd name="T10" fmla="*/ 2 w 96"/>
                <a:gd name="T11" fmla="*/ 156 h 246"/>
                <a:gd name="T12" fmla="*/ 8 w 96"/>
                <a:gd name="T13" fmla="*/ 144 h 246"/>
                <a:gd name="T14" fmla="*/ 2 w 96"/>
                <a:gd name="T15" fmla="*/ 133 h 246"/>
                <a:gd name="T16" fmla="*/ 2 w 96"/>
                <a:gd name="T17" fmla="*/ 124 h 246"/>
                <a:gd name="T18" fmla="*/ 8 w 96"/>
                <a:gd name="T19" fmla="*/ 111 h 246"/>
                <a:gd name="T20" fmla="*/ 10 w 96"/>
                <a:gd name="T21" fmla="*/ 105 h 246"/>
                <a:gd name="T22" fmla="*/ 5 w 96"/>
                <a:gd name="T23" fmla="*/ 92 h 246"/>
                <a:gd name="T24" fmla="*/ 5 w 96"/>
                <a:gd name="T25" fmla="*/ 79 h 246"/>
                <a:gd name="T26" fmla="*/ 10 w 96"/>
                <a:gd name="T27" fmla="*/ 62 h 246"/>
                <a:gd name="T28" fmla="*/ 15 w 96"/>
                <a:gd name="T29" fmla="*/ 54 h 246"/>
                <a:gd name="T30" fmla="*/ 10 w 96"/>
                <a:gd name="T31" fmla="*/ 49 h 246"/>
                <a:gd name="T32" fmla="*/ 5 w 96"/>
                <a:gd name="T33" fmla="*/ 35 h 246"/>
                <a:gd name="T34" fmla="*/ 8 w 96"/>
                <a:gd name="T35" fmla="*/ 24 h 246"/>
                <a:gd name="T36" fmla="*/ 13 w 96"/>
                <a:gd name="T37" fmla="*/ 13 h 246"/>
                <a:gd name="T38" fmla="*/ 23 w 96"/>
                <a:gd name="T39" fmla="*/ 5 h 246"/>
                <a:gd name="T40" fmla="*/ 31 w 96"/>
                <a:gd name="T41" fmla="*/ 2 h 246"/>
                <a:gd name="T42" fmla="*/ 47 w 96"/>
                <a:gd name="T43" fmla="*/ 0 h 246"/>
                <a:gd name="T44" fmla="*/ 62 w 96"/>
                <a:gd name="T45" fmla="*/ 2 h 246"/>
                <a:gd name="T46" fmla="*/ 73 w 96"/>
                <a:gd name="T47" fmla="*/ 7 h 246"/>
                <a:gd name="T48" fmla="*/ 78 w 96"/>
                <a:gd name="T49" fmla="*/ 13 h 246"/>
                <a:gd name="T50" fmla="*/ 83 w 96"/>
                <a:gd name="T51" fmla="*/ 26 h 246"/>
                <a:gd name="T52" fmla="*/ 83 w 96"/>
                <a:gd name="T53" fmla="*/ 41 h 246"/>
                <a:gd name="T54" fmla="*/ 83 w 96"/>
                <a:gd name="T55" fmla="*/ 49 h 246"/>
                <a:gd name="T56" fmla="*/ 80 w 96"/>
                <a:gd name="T57" fmla="*/ 56 h 246"/>
                <a:gd name="T58" fmla="*/ 86 w 96"/>
                <a:gd name="T59" fmla="*/ 62 h 246"/>
                <a:gd name="T60" fmla="*/ 91 w 96"/>
                <a:gd name="T61" fmla="*/ 71 h 246"/>
                <a:gd name="T62" fmla="*/ 93 w 96"/>
                <a:gd name="T63" fmla="*/ 92 h 246"/>
                <a:gd name="T64" fmla="*/ 91 w 96"/>
                <a:gd name="T65" fmla="*/ 105 h 246"/>
                <a:gd name="T66" fmla="*/ 88 w 96"/>
                <a:gd name="T67" fmla="*/ 111 h 246"/>
                <a:gd name="T68" fmla="*/ 91 w 96"/>
                <a:gd name="T69" fmla="*/ 114 h 246"/>
                <a:gd name="T70" fmla="*/ 96 w 96"/>
                <a:gd name="T71" fmla="*/ 126 h 246"/>
                <a:gd name="T72" fmla="*/ 96 w 96"/>
                <a:gd name="T73" fmla="*/ 141 h 246"/>
                <a:gd name="T74" fmla="*/ 96 w 96"/>
                <a:gd name="T75" fmla="*/ 139 h 246"/>
                <a:gd name="T76" fmla="*/ 93 w 96"/>
                <a:gd name="T77" fmla="*/ 148 h 246"/>
                <a:gd name="T78" fmla="*/ 96 w 96"/>
                <a:gd name="T79" fmla="*/ 159 h 246"/>
                <a:gd name="T80" fmla="*/ 96 w 96"/>
                <a:gd name="T81" fmla="*/ 176 h 246"/>
                <a:gd name="T82" fmla="*/ 96 w 96"/>
                <a:gd name="T83" fmla="*/ 193 h 246"/>
                <a:gd name="T84" fmla="*/ 88 w 96"/>
                <a:gd name="T85" fmla="*/ 206 h 246"/>
                <a:gd name="T86" fmla="*/ 78 w 96"/>
                <a:gd name="T87" fmla="*/ 222 h 246"/>
                <a:gd name="T88" fmla="*/ 70 w 96"/>
                <a:gd name="T89" fmla="*/ 227 h 246"/>
                <a:gd name="T90" fmla="*/ 65 w 96"/>
                <a:gd name="T91" fmla="*/ 240 h 246"/>
                <a:gd name="T92" fmla="*/ 57 w 96"/>
                <a:gd name="T93" fmla="*/ 246 h 246"/>
                <a:gd name="T94" fmla="*/ 44 w 96"/>
                <a:gd name="T95" fmla="*/ 246 h 246"/>
                <a:gd name="T96" fmla="*/ 36 w 96"/>
                <a:gd name="T97" fmla="*/ 237 h 246"/>
                <a:gd name="T98" fmla="*/ 31 w 96"/>
                <a:gd name="T99" fmla="*/ 227 h 24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6" h="246">
                  <a:moveTo>
                    <a:pt x="31" y="227"/>
                  </a:moveTo>
                  <a:lnTo>
                    <a:pt x="26" y="222"/>
                  </a:lnTo>
                  <a:lnTo>
                    <a:pt x="15" y="208"/>
                  </a:lnTo>
                  <a:lnTo>
                    <a:pt x="5" y="197"/>
                  </a:lnTo>
                  <a:lnTo>
                    <a:pt x="0" y="173"/>
                  </a:lnTo>
                  <a:lnTo>
                    <a:pt x="2" y="156"/>
                  </a:lnTo>
                  <a:lnTo>
                    <a:pt x="8" y="144"/>
                  </a:lnTo>
                  <a:lnTo>
                    <a:pt x="2" y="133"/>
                  </a:lnTo>
                  <a:lnTo>
                    <a:pt x="2" y="124"/>
                  </a:lnTo>
                  <a:lnTo>
                    <a:pt x="8" y="111"/>
                  </a:lnTo>
                  <a:lnTo>
                    <a:pt x="10" y="105"/>
                  </a:lnTo>
                  <a:lnTo>
                    <a:pt x="5" y="92"/>
                  </a:lnTo>
                  <a:lnTo>
                    <a:pt x="5" y="79"/>
                  </a:lnTo>
                  <a:lnTo>
                    <a:pt x="10" y="62"/>
                  </a:lnTo>
                  <a:lnTo>
                    <a:pt x="15" y="54"/>
                  </a:lnTo>
                  <a:lnTo>
                    <a:pt x="10" y="49"/>
                  </a:lnTo>
                  <a:lnTo>
                    <a:pt x="5" y="35"/>
                  </a:lnTo>
                  <a:lnTo>
                    <a:pt x="8" y="24"/>
                  </a:lnTo>
                  <a:lnTo>
                    <a:pt x="13" y="13"/>
                  </a:lnTo>
                  <a:lnTo>
                    <a:pt x="23" y="5"/>
                  </a:lnTo>
                  <a:lnTo>
                    <a:pt x="31" y="2"/>
                  </a:lnTo>
                  <a:lnTo>
                    <a:pt x="47" y="0"/>
                  </a:lnTo>
                  <a:lnTo>
                    <a:pt x="62" y="2"/>
                  </a:lnTo>
                  <a:lnTo>
                    <a:pt x="73" y="7"/>
                  </a:lnTo>
                  <a:lnTo>
                    <a:pt x="78" y="13"/>
                  </a:lnTo>
                  <a:lnTo>
                    <a:pt x="83" y="26"/>
                  </a:lnTo>
                  <a:lnTo>
                    <a:pt x="83" y="41"/>
                  </a:lnTo>
                  <a:lnTo>
                    <a:pt x="83" y="49"/>
                  </a:lnTo>
                  <a:lnTo>
                    <a:pt x="80" y="56"/>
                  </a:lnTo>
                  <a:lnTo>
                    <a:pt x="86" y="62"/>
                  </a:lnTo>
                  <a:lnTo>
                    <a:pt x="91" y="71"/>
                  </a:lnTo>
                  <a:lnTo>
                    <a:pt x="93" y="92"/>
                  </a:lnTo>
                  <a:lnTo>
                    <a:pt x="91" y="105"/>
                  </a:lnTo>
                  <a:lnTo>
                    <a:pt x="88" y="111"/>
                  </a:lnTo>
                  <a:lnTo>
                    <a:pt x="91" y="114"/>
                  </a:lnTo>
                  <a:lnTo>
                    <a:pt x="96" y="126"/>
                  </a:lnTo>
                  <a:lnTo>
                    <a:pt x="96" y="141"/>
                  </a:lnTo>
                  <a:lnTo>
                    <a:pt x="96" y="139"/>
                  </a:lnTo>
                  <a:lnTo>
                    <a:pt x="93" y="148"/>
                  </a:lnTo>
                  <a:lnTo>
                    <a:pt x="96" y="159"/>
                  </a:lnTo>
                  <a:lnTo>
                    <a:pt x="96" y="176"/>
                  </a:lnTo>
                  <a:lnTo>
                    <a:pt x="96" y="193"/>
                  </a:lnTo>
                  <a:lnTo>
                    <a:pt x="88" y="206"/>
                  </a:lnTo>
                  <a:lnTo>
                    <a:pt x="78" y="222"/>
                  </a:lnTo>
                  <a:lnTo>
                    <a:pt x="70" y="227"/>
                  </a:lnTo>
                  <a:lnTo>
                    <a:pt x="65" y="240"/>
                  </a:lnTo>
                  <a:lnTo>
                    <a:pt x="57" y="246"/>
                  </a:lnTo>
                  <a:lnTo>
                    <a:pt x="44" y="246"/>
                  </a:lnTo>
                  <a:lnTo>
                    <a:pt x="36" y="237"/>
                  </a:lnTo>
                  <a:lnTo>
                    <a:pt x="31" y="227"/>
                  </a:lnTo>
                  <a:close/>
                </a:path>
              </a:pathLst>
            </a:custGeom>
            <a:solidFill>
              <a:srgbClr val="F06E42"/>
            </a:solidFill>
            <a:ln w="0">
              <a:solidFill>
                <a:srgbClr val="000000"/>
              </a:solidFill>
              <a:prstDash val="solid"/>
              <a:round/>
              <a:headEnd/>
              <a:tailEnd/>
            </a:ln>
          </p:spPr>
          <p:txBody>
            <a:bodyPr/>
            <a:lstStyle/>
            <a:p>
              <a:endParaRPr lang="tr-TR"/>
            </a:p>
          </p:txBody>
        </p:sp>
        <p:sp>
          <p:nvSpPr>
            <p:cNvPr id="64519" name="Freeform 7"/>
            <p:cNvSpPr>
              <a:spLocks/>
            </p:cNvSpPr>
            <p:nvPr/>
          </p:nvSpPr>
          <p:spPr bwMode="auto">
            <a:xfrm>
              <a:off x="1773" y="3389"/>
              <a:ext cx="21" cy="5"/>
            </a:xfrm>
            <a:custGeom>
              <a:avLst/>
              <a:gdLst>
                <a:gd name="T0" fmla="*/ 3 w 21"/>
                <a:gd name="T1" fmla="*/ 0 h 5"/>
                <a:gd name="T2" fmla="*/ 6 w 21"/>
                <a:gd name="T3" fmla="*/ 1 h 5"/>
                <a:gd name="T4" fmla="*/ 6 w 21"/>
                <a:gd name="T5" fmla="*/ 1 h 5"/>
                <a:gd name="T6" fmla="*/ 8 w 21"/>
                <a:gd name="T7" fmla="*/ 1 h 5"/>
                <a:gd name="T8" fmla="*/ 11 w 21"/>
                <a:gd name="T9" fmla="*/ 1 h 5"/>
                <a:gd name="T10" fmla="*/ 13 w 21"/>
                <a:gd name="T11" fmla="*/ 3 h 5"/>
                <a:gd name="T12" fmla="*/ 16 w 21"/>
                <a:gd name="T13" fmla="*/ 1 h 5"/>
                <a:gd name="T14" fmla="*/ 19 w 21"/>
                <a:gd name="T15" fmla="*/ 1 h 5"/>
                <a:gd name="T16" fmla="*/ 21 w 21"/>
                <a:gd name="T17" fmla="*/ 1 h 5"/>
                <a:gd name="T18" fmla="*/ 21 w 21"/>
                <a:gd name="T19" fmla="*/ 0 h 5"/>
                <a:gd name="T20" fmla="*/ 21 w 21"/>
                <a:gd name="T21" fmla="*/ 1 h 5"/>
                <a:gd name="T22" fmla="*/ 19 w 21"/>
                <a:gd name="T23" fmla="*/ 5 h 5"/>
                <a:gd name="T24" fmla="*/ 13 w 21"/>
                <a:gd name="T25" fmla="*/ 3 h 5"/>
                <a:gd name="T26" fmla="*/ 11 w 21"/>
                <a:gd name="T27" fmla="*/ 5 h 5"/>
                <a:gd name="T28" fmla="*/ 8 w 21"/>
                <a:gd name="T29" fmla="*/ 3 h 5"/>
                <a:gd name="T30" fmla="*/ 6 w 21"/>
                <a:gd name="T31" fmla="*/ 3 h 5"/>
                <a:gd name="T32" fmla="*/ 0 w 21"/>
                <a:gd name="T33" fmla="*/ 1 h 5"/>
                <a:gd name="T34" fmla="*/ 0 w 21"/>
                <a:gd name="T35" fmla="*/ 0 h 5"/>
                <a:gd name="T36" fmla="*/ 3 w 21"/>
                <a:gd name="T37" fmla="*/ 0 h 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 h="5">
                  <a:moveTo>
                    <a:pt x="3" y="0"/>
                  </a:moveTo>
                  <a:lnTo>
                    <a:pt x="6" y="1"/>
                  </a:lnTo>
                  <a:lnTo>
                    <a:pt x="8" y="1"/>
                  </a:lnTo>
                  <a:lnTo>
                    <a:pt x="11" y="1"/>
                  </a:lnTo>
                  <a:lnTo>
                    <a:pt x="13" y="3"/>
                  </a:lnTo>
                  <a:lnTo>
                    <a:pt x="16" y="1"/>
                  </a:lnTo>
                  <a:lnTo>
                    <a:pt x="19" y="1"/>
                  </a:lnTo>
                  <a:lnTo>
                    <a:pt x="21" y="1"/>
                  </a:lnTo>
                  <a:lnTo>
                    <a:pt x="21" y="0"/>
                  </a:lnTo>
                  <a:lnTo>
                    <a:pt x="21" y="1"/>
                  </a:lnTo>
                  <a:lnTo>
                    <a:pt x="19" y="5"/>
                  </a:lnTo>
                  <a:lnTo>
                    <a:pt x="13" y="3"/>
                  </a:lnTo>
                  <a:lnTo>
                    <a:pt x="11" y="5"/>
                  </a:lnTo>
                  <a:lnTo>
                    <a:pt x="8" y="3"/>
                  </a:lnTo>
                  <a:lnTo>
                    <a:pt x="6" y="3"/>
                  </a:lnTo>
                  <a:lnTo>
                    <a:pt x="0" y="1"/>
                  </a:lnTo>
                  <a:lnTo>
                    <a:pt x="0" y="0"/>
                  </a:lnTo>
                  <a:lnTo>
                    <a:pt x="3" y="0"/>
                  </a:lnTo>
                  <a:close/>
                </a:path>
              </a:pathLst>
            </a:custGeom>
            <a:solidFill>
              <a:srgbClr val="7D361C"/>
            </a:solidFill>
            <a:ln w="0">
              <a:solidFill>
                <a:srgbClr val="000000"/>
              </a:solidFill>
              <a:prstDash val="solid"/>
              <a:round/>
              <a:headEnd/>
              <a:tailEnd/>
            </a:ln>
          </p:spPr>
          <p:txBody>
            <a:bodyPr/>
            <a:lstStyle/>
            <a:p>
              <a:endParaRPr lang="tr-TR"/>
            </a:p>
          </p:txBody>
        </p:sp>
        <p:sp>
          <p:nvSpPr>
            <p:cNvPr id="64520" name="Oval 8"/>
            <p:cNvSpPr>
              <a:spLocks noChangeArrowheads="1"/>
            </p:cNvSpPr>
            <p:nvPr/>
          </p:nvSpPr>
          <p:spPr bwMode="auto">
            <a:xfrm>
              <a:off x="1753" y="3159"/>
              <a:ext cx="52" cy="43"/>
            </a:xfrm>
            <a:prstGeom prst="ellipse">
              <a:avLst/>
            </a:prstGeom>
            <a:solidFill>
              <a:srgbClr val="7D361C"/>
            </a:solidFill>
            <a:ln w="0">
              <a:solidFill>
                <a:srgbClr val="000000"/>
              </a:solidFill>
              <a:round/>
              <a:headEnd/>
              <a:tailEnd/>
            </a:ln>
          </p:spPr>
          <p:txBody>
            <a:bodyPr/>
            <a:lstStyle/>
            <a:p>
              <a:pPr eaLnBrk="1" hangingPunct="1"/>
              <a:endParaRPr lang="fr-FR" sz="1800">
                <a:latin typeface="Arial" pitchFamily="34" charset="0"/>
              </a:endParaRPr>
            </a:p>
          </p:txBody>
        </p:sp>
        <p:sp>
          <p:nvSpPr>
            <p:cNvPr id="64521" name="Freeform 9"/>
            <p:cNvSpPr>
              <a:spLocks/>
            </p:cNvSpPr>
            <p:nvPr/>
          </p:nvSpPr>
          <p:spPr bwMode="auto">
            <a:xfrm>
              <a:off x="1742" y="3257"/>
              <a:ext cx="47" cy="11"/>
            </a:xfrm>
            <a:custGeom>
              <a:avLst/>
              <a:gdLst>
                <a:gd name="T0" fmla="*/ 3 w 47"/>
                <a:gd name="T1" fmla="*/ 0 h 11"/>
                <a:gd name="T2" fmla="*/ 3 w 47"/>
                <a:gd name="T3" fmla="*/ 2 h 11"/>
                <a:gd name="T4" fmla="*/ 3 w 47"/>
                <a:gd name="T5" fmla="*/ 2 h 11"/>
                <a:gd name="T6" fmla="*/ 5 w 47"/>
                <a:gd name="T7" fmla="*/ 4 h 11"/>
                <a:gd name="T8" fmla="*/ 8 w 47"/>
                <a:gd name="T9" fmla="*/ 4 h 11"/>
                <a:gd name="T10" fmla="*/ 8 w 47"/>
                <a:gd name="T11" fmla="*/ 4 h 11"/>
                <a:gd name="T12" fmla="*/ 8 w 47"/>
                <a:gd name="T13" fmla="*/ 6 h 11"/>
                <a:gd name="T14" fmla="*/ 11 w 47"/>
                <a:gd name="T15" fmla="*/ 6 h 11"/>
                <a:gd name="T16" fmla="*/ 11 w 47"/>
                <a:gd name="T17" fmla="*/ 6 h 11"/>
                <a:gd name="T18" fmla="*/ 11 w 47"/>
                <a:gd name="T19" fmla="*/ 6 h 11"/>
                <a:gd name="T20" fmla="*/ 13 w 47"/>
                <a:gd name="T21" fmla="*/ 8 h 11"/>
                <a:gd name="T22" fmla="*/ 13 w 47"/>
                <a:gd name="T23" fmla="*/ 8 h 11"/>
                <a:gd name="T24" fmla="*/ 16 w 47"/>
                <a:gd name="T25" fmla="*/ 8 h 11"/>
                <a:gd name="T26" fmla="*/ 16 w 47"/>
                <a:gd name="T27" fmla="*/ 8 h 11"/>
                <a:gd name="T28" fmla="*/ 16 w 47"/>
                <a:gd name="T29" fmla="*/ 8 h 11"/>
                <a:gd name="T30" fmla="*/ 18 w 47"/>
                <a:gd name="T31" fmla="*/ 9 h 11"/>
                <a:gd name="T32" fmla="*/ 18 w 47"/>
                <a:gd name="T33" fmla="*/ 9 h 11"/>
                <a:gd name="T34" fmla="*/ 21 w 47"/>
                <a:gd name="T35" fmla="*/ 9 h 11"/>
                <a:gd name="T36" fmla="*/ 21 w 47"/>
                <a:gd name="T37" fmla="*/ 9 h 11"/>
                <a:gd name="T38" fmla="*/ 21 w 47"/>
                <a:gd name="T39" fmla="*/ 9 h 11"/>
                <a:gd name="T40" fmla="*/ 24 w 47"/>
                <a:gd name="T41" fmla="*/ 9 h 11"/>
                <a:gd name="T42" fmla="*/ 24 w 47"/>
                <a:gd name="T43" fmla="*/ 9 h 11"/>
                <a:gd name="T44" fmla="*/ 24 w 47"/>
                <a:gd name="T45" fmla="*/ 9 h 11"/>
                <a:gd name="T46" fmla="*/ 26 w 47"/>
                <a:gd name="T47" fmla="*/ 9 h 11"/>
                <a:gd name="T48" fmla="*/ 29 w 47"/>
                <a:gd name="T49" fmla="*/ 9 h 11"/>
                <a:gd name="T50" fmla="*/ 29 w 47"/>
                <a:gd name="T51" fmla="*/ 11 h 11"/>
                <a:gd name="T52" fmla="*/ 37 w 47"/>
                <a:gd name="T53" fmla="*/ 11 h 11"/>
                <a:gd name="T54" fmla="*/ 39 w 47"/>
                <a:gd name="T55" fmla="*/ 11 h 11"/>
                <a:gd name="T56" fmla="*/ 42 w 47"/>
                <a:gd name="T57" fmla="*/ 9 h 11"/>
                <a:gd name="T58" fmla="*/ 42 w 47"/>
                <a:gd name="T59" fmla="*/ 9 h 11"/>
                <a:gd name="T60" fmla="*/ 44 w 47"/>
                <a:gd name="T61" fmla="*/ 9 h 11"/>
                <a:gd name="T62" fmla="*/ 44 w 47"/>
                <a:gd name="T63" fmla="*/ 9 h 11"/>
                <a:gd name="T64" fmla="*/ 47 w 47"/>
                <a:gd name="T65" fmla="*/ 9 h 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7" h="11">
                  <a:moveTo>
                    <a:pt x="0" y="0"/>
                  </a:moveTo>
                  <a:lnTo>
                    <a:pt x="3" y="0"/>
                  </a:lnTo>
                  <a:lnTo>
                    <a:pt x="3" y="2"/>
                  </a:lnTo>
                  <a:lnTo>
                    <a:pt x="5" y="2"/>
                  </a:lnTo>
                  <a:lnTo>
                    <a:pt x="5" y="4"/>
                  </a:lnTo>
                  <a:lnTo>
                    <a:pt x="8" y="4"/>
                  </a:lnTo>
                  <a:lnTo>
                    <a:pt x="8" y="6"/>
                  </a:lnTo>
                  <a:lnTo>
                    <a:pt x="11" y="6"/>
                  </a:lnTo>
                  <a:lnTo>
                    <a:pt x="13" y="8"/>
                  </a:lnTo>
                  <a:lnTo>
                    <a:pt x="16" y="8"/>
                  </a:lnTo>
                  <a:lnTo>
                    <a:pt x="18" y="9"/>
                  </a:lnTo>
                  <a:lnTo>
                    <a:pt x="21" y="9"/>
                  </a:lnTo>
                  <a:lnTo>
                    <a:pt x="24" y="9"/>
                  </a:lnTo>
                  <a:lnTo>
                    <a:pt x="26" y="9"/>
                  </a:lnTo>
                  <a:lnTo>
                    <a:pt x="29" y="9"/>
                  </a:lnTo>
                  <a:lnTo>
                    <a:pt x="29" y="11"/>
                  </a:lnTo>
                  <a:lnTo>
                    <a:pt x="37" y="11"/>
                  </a:lnTo>
                  <a:lnTo>
                    <a:pt x="39" y="11"/>
                  </a:lnTo>
                  <a:lnTo>
                    <a:pt x="42" y="9"/>
                  </a:lnTo>
                  <a:lnTo>
                    <a:pt x="44" y="9"/>
                  </a:lnTo>
                  <a:lnTo>
                    <a:pt x="47" y="9"/>
                  </a:lnTo>
                </a:path>
              </a:pathLst>
            </a:custGeom>
            <a:noFill/>
            <a:ln w="0">
              <a:solidFill>
                <a:srgbClr val="000000"/>
              </a:solidFill>
              <a:prstDash val="solid"/>
              <a:round/>
              <a:headEnd/>
              <a:tailEnd/>
            </a:ln>
          </p:spPr>
          <p:txBody>
            <a:bodyPr/>
            <a:lstStyle/>
            <a:p>
              <a:endParaRPr lang="tr-TR"/>
            </a:p>
          </p:txBody>
        </p:sp>
        <p:sp>
          <p:nvSpPr>
            <p:cNvPr id="64522" name="Freeform 10"/>
            <p:cNvSpPr>
              <a:spLocks/>
            </p:cNvSpPr>
            <p:nvPr/>
          </p:nvSpPr>
          <p:spPr bwMode="auto">
            <a:xfrm>
              <a:off x="1747" y="3208"/>
              <a:ext cx="34" cy="10"/>
            </a:xfrm>
            <a:custGeom>
              <a:avLst/>
              <a:gdLst>
                <a:gd name="T0" fmla="*/ 0 w 34"/>
                <a:gd name="T1" fmla="*/ 0 h 10"/>
                <a:gd name="T2" fmla="*/ 0 w 34"/>
                <a:gd name="T3" fmla="*/ 0 h 10"/>
                <a:gd name="T4" fmla="*/ 0 w 34"/>
                <a:gd name="T5" fmla="*/ 0 h 10"/>
                <a:gd name="T6" fmla="*/ 3 w 34"/>
                <a:gd name="T7" fmla="*/ 2 h 10"/>
                <a:gd name="T8" fmla="*/ 3 w 34"/>
                <a:gd name="T9" fmla="*/ 2 h 10"/>
                <a:gd name="T10" fmla="*/ 3 w 34"/>
                <a:gd name="T11" fmla="*/ 2 h 10"/>
                <a:gd name="T12" fmla="*/ 6 w 34"/>
                <a:gd name="T13" fmla="*/ 2 h 10"/>
                <a:gd name="T14" fmla="*/ 6 w 34"/>
                <a:gd name="T15" fmla="*/ 2 h 10"/>
                <a:gd name="T16" fmla="*/ 6 w 34"/>
                <a:gd name="T17" fmla="*/ 4 h 10"/>
                <a:gd name="T18" fmla="*/ 6 w 34"/>
                <a:gd name="T19" fmla="*/ 4 h 10"/>
                <a:gd name="T20" fmla="*/ 6 w 34"/>
                <a:gd name="T21" fmla="*/ 4 h 10"/>
                <a:gd name="T22" fmla="*/ 8 w 34"/>
                <a:gd name="T23" fmla="*/ 4 h 10"/>
                <a:gd name="T24" fmla="*/ 8 w 34"/>
                <a:gd name="T25" fmla="*/ 4 h 10"/>
                <a:gd name="T26" fmla="*/ 8 w 34"/>
                <a:gd name="T27" fmla="*/ 6 h 10"/>
                <a:gd name="T28" fmla="*/ 11 w 34"/>
                <a:gd name="T29" fmla="*/ 6 h 10"/>
                <a:gd name="T30" fmla="*/ 11 w 34"/>
                <a:gd name="T31" fmla="*/ 6 h 10"/>
                <a:gd name="T32" fmla="*/ 11 w 34"/>
                <a:gd name="T33" fmla="*/ 6 h 10"/>
                <a:gd name="T34" fmla="*/ 13 w 34"/>
                <a:gd name="T35" fmla="*/ 6 h 10"/>
                <a:gd name="T36" fmla="*/ 13 w 34"/>
                <a:gd name="T37" fmla="*/ 6 h 10"/>
                <a:gd name="T38" fmla="*/ 13 w 34"/>
                <a:gd name="T39" fmla="*/ 6 h 10"/>
                <a:gd name="T40" fmla="*/ 16 w 34"/>
                <a:gd name="T41" fmla="*/ 8 h 10"/>
                <a:gd name="T42" fmla="*/ 16 w 34"/>
                <a:gd name="T43" fmla="*/ 8 h 10"/>
                <a:gd name="T44" fmla="*/ 16 w 34"/>
                <a:gd name="T45" fmla="*/ 8 h 10"/>
                <a:gd name="T46" fmla="*/ 19 w 34"/>
                <a:gd name="T47" fmla="*/ 8 h 10"/>
                <a:gd name="T48" fmla="*/ 19 w 34"/>
                <a:gd name="T49" fmla="*/ 8 h 10"/>
                <a:gd name="T50" fmla="*/ 19 w 34"/>
                <a:gd name="T51" fmla="*/ 8 h 10"/>
                <a:gd name="T52" fmla="*/ 21 w 34"/>
                <a:gd name="T53" fmla="*/ 8 h 10"/>
                <a:gd name="T54" fmla="*/ 21 w 34"/>
                <a:gd name="T55" fmla="*/ 8 h 10"/>
                <a:gd name="T56" fmla="*/ 24 w 34"/>
                <a:gd name="T57" fmla="*/ 8 h 10"/>
                <a:gd name="T58" fmla="*/ 24 w 34"/>
                <a:gd name="T59" fmla="*/ 8 h 10"/>
                <a:gd name="T60" fmla="*/ 24 w 34"/>
                <a:gd name="T61" fmla="*/ 8 h 10"/>
                <a:gd name="T62" fmla="*/ 26 w 34"/>
                <a:gd name="T63" fmla="*/ 8 h 10"/>
                <a:gd name="T64" fmla="*/ 29 w 34"/>
                <a:gd name="T65" fmla="*/ 10 h 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4" h="10">
                  <a:moveTo>
                    <a:pt x="0" y="0"/>
                  </a:moveTo>
                  <a:lnTo>
                    <a:pt x="0" y="0"/>
                  </a:lnTo>
                  <a:lnTo>
                    <a:pt x="3" y="2"/>
                  </a:lnTo>
                  <a:lnTo>
                    <a:pt x="6" y="2"/>
                  </a:lnTo>
                  <a:lnTo>
                    <a:pt x="6" y="4"/>
                  </a:lnTo>
                  <a:lnTo>
                    <a:pt x="8" y="4"/>
                  </a:lnTo>
                  <a:lnTo>
                    <a:pt x="8" y="6"/>
                  </a:lnTo>
                  <a:lnTo>
                    <a:pt x="11" y="6"/>
                  </a:lnTo>
                  <a:lnTo>
                    <a:pt x="13" y="6"/>
                  </a:lnTo>
                  <a:lnTo>
                    <a:pt x="16" y="8"/>
                  </a:lnTo>
                  <a:lnTo>
                    <a:pt x="19" y="8"/>
                  </a:lnTo>
                  <a:lnTo>
                    <a:pt x="21" y="8"/>
                  </a:lnTo>
                  <a:lnTo>
                    <a:pt x="24" y="8"/>
                  </a:lnTo>
                  <a:lnTo>
                    <a:pt x="26" y="8"/>
                  </a:lnTo>
                  <a:lnTo>
                    <a:pt x="29" y="8"/>
                  </a:lnTo>
                  <a:lnTo>
                    <a:pt x="29" y="10"/>
                  </a:lnTo>
                  <a:lnTo>
                    <a:pt x="34" y="10"/>
                  </a:lnTo>
                </a:path>
              </a:pathLst>
            </a:custGeom>
            <a:noFill/>
            <a:ln w="0">
              <a:solidFill>
                <a:srgbClr val="000000"/>
              </a:solidFill>
              <a:prstDash val="solid"/>
              <a:round/>
              <a:headEnd/>
              <a:tailEnd/>
            </a:ln>
          </p:spPr>
          <p:txBody>
            <a:bodyPr/>
            <a:lstStyle/>
            <a:p>
              <a:endParaRPr lang="tr-TR"/>
            </a:p>
          </p:txBody>
        </p:sp>
        <p:sp>
          <p:nvSpPr>
            <p:cNvPr id="64523" name="Freeform 11"/>
            <p:cNvSpPr>
              <a:spLocks/>
            </p:cNvSpPr>
            <p:nvPr/>
          </p:nvSpPr>
          <p:spPr bwMode="auto">
            <a:xfrm>
              <a:off x="1483" y="2872"/>
              <a:ext cx="231" cy="342"/>
            </a:xfrm>
            <a:custGeom>
              <a:avLst/>
              <a:gdLst>
                <a:gd name="T0" fmla="*/ 197 w 231"/>
                <a:gd name="T1" fmla="*/ 79 h 342"/>
                <a:gd name="T2" fmla="*/ 210 w 231"/>
                <a:gd name="T3" fmla="*/ 75 h 342"/>
                <a:gd name="T4" fmla="*/ 215 w 231"/>
                <a:gd name="T5" fmla="*/ 67 h 342"/>
                <a:gd name="T6" fmla="*/ 226 w 231"/>
                <a:gd name="T7" fmla="*/ 54 h 342"/>
                <a:gd name="T8" fmla="*/ 231 w 231"/>
                <a:gd name="T9" fmla="*/ 41 h 342"/>
                <a:gd name="T10" fmla="*/ 231 w 231"/>
                <a:gd name="T11" fmla="*/ 32 h 342"/>
                <a:gd name="T12" fmla="*/ 226 w 231"/>
                <a:gd name="T13" fmla="*/ 18 h 342"/>
                <a:gd name="T14" fmla="*/ 207 w 231"/>
                <a:gd name="T15" fmla="*/ 13 h 342"/>
                <a:gd name="T16" fmla="*/ 189 w 231"/>
                <a:gd name="T17" fmla="*/ 13 h 342"/>
                <a:gd name="T18" fmla="*/ 166 w 231"/>
                <a:gd name="T19" fmla="*/ 5 h 342"/>
                <a:gd name="T20" fmla="*/ 137 w 231"/>
                <a:gd name="T21" fmla="*/ 3 h 342"/>
                <a:gd name="T22" fmla="*/ 101 w 231"/>
                <a:gd name="T23" fmla="*/ 1 h 342"/>
                <a:gd name="T24" fmla="*/ 70 w 231"/>
                <a:gd name="T25" fmla="*/ 3 h 342"/>
                <a:gd name="T26" fmla="*/ 47 w 231"/>
                <a:gd name="T27" fmla="*/ 15 h 342"/>
                <a:gd name="T28" fmla="*/ 34 w 231"/>
                <a:gd name="T29" fmla="*/ 39 h 342"/>
                <a:gd name="T30" fmla="*/ 36 w 231"/>
                <a:gd name="T31" fmla="*/ 67 h 342"/>
                <a:gd name="T32" fmla="*/ 49 w 231"/>
                <a:gd name="T33" fmla="*/ 88 h 342"/>
                <a:gd name="T34" fmla="*/ 52 w 231"/>
                <a:gd name="T35" fmla="*/ 105 h 342"/>
                <a:gd name="T36" fmla="*/ 49 w 231"/>
                <a:gd name="T37" fmla="*/ 124 h 342"/>
                <a:gd name="T38" fmla="*/ 39 w 231"/>
                <a:gd name="T39" fmla="*/ 141 h 342"/>
                <a:gd name="T40" fmla="*/ 36 w 231"/>
                <a:gd name="T41" fmla="*/ 163 h 342"/>
                <a:gd name="T42" fmla="*/ 26 w 231"/>
                <a:gd name="T43" fmla="*/ 182 h 342"/>
                <a:gd name="T44" fmla="*/ 21 w 231"/>
                <a:gd name="T45" fmla="*/ 203 h 342"/>
                <a:gd name="T46" fmla="*/ 13 w 231"/>
                <a:gd name="T47" fmla="*/ 223 h 342"/>
                <a:gd name="T48" fmla="*/ 5 w 231"/>
                <a:gd name="T49" fmla="*/ 240 h 342"/>
                <a:gd name="T50" fmla="*/ 10 w 231"/>
                <a:gd name="T51" fmla="*/ 259 h 342"/>
                <a:gd name="T52" fmla="*/ 0 w 231"/>
                <a:gd name="T53" fmla="*/ 283 h 342"/>
                <a:gd name="T54" fmla="*/ 8 w 231"/>
                <a:gd name="T55" fmla="*/ 302 h 342"/>
                <a:gd name="T56" fmla="*/ 26 w 231"/>
                <a:gd name="T57" fmla="*/ 312 h 342"/>
                <a:gd name="T58" fmla="*/ 39 w 231"/>
                <a:gd name="T59" fmla="*/ 323 h 342"/>
                <a:gd name="T60" fmla="*/ 54 w 231"/>
                <a:gd name="T61" fmla="*/ 323 h 342"/>
                <a:gd name="T62" fmla="*/ 70 w 231"/>
                <a:gd name="T63" fmla="*/ 323 h 342"/>
                <a:gd name="T64" fmla="*/ 80 w 231"/>
                <a:gd name="T65" fmla="*/ 332 h 342"/>
                <a:gd name="T66" fmla="*/ 85 w 231"/>
                <a:gd name="T67" fmla="*/ 340 h 342"/>
                <a:gd name="T68" fmla="*/ 93 w 231"/>
                <a:gd name="T69" fmla="*/ 342 h 342"/>
                <a:gd name="T70" fmla="*/ 88 w 231"/>
                <a:gd name="T71" fmla="*/ 336 h 342"/>
                <a:gd name="T72" fmla="*/ 85 w 231"/>
                <a:gd name="T73" fmla="*/ 327 h 342"/>
                <a:gd name="T74" fmla="*/ 83 w 231"/>
                <a:gd name="T75" fmla="*/ 314 h 342"/>
                <a:gd name="T76" fmla="*/ 83 w 231"/>
                <a:gd name="T77" fmla="*/ 308 h 342"/>
                <a:gd name="T78" fmla="*/ 101 w 231"/>
                <a:gd name="T79" fmla="*/ 302 h 342"/>
                <a:gd name="T80" fmla="*/ 117 w 231"/>
                <a:gd name="T81" fmla="*/ 302 h 342"/>
                <a:gd name="T82" fmla="*/ 135 w 231"/>
                <a:gd name="T83" fmla="*/ 308 h 342"/>
                <a:gd name="T84" fmla="*/ 148 w 231"/>
                <a:gd name="T85" fmla="*/ 308 h 342"/>
                <a:gd name="T86" fmla="*/ 153 w 231"/>
                <a:gd name="T87" fmla="*/ 300 h 342"/>
                <a:gd name="T88" fmla="*/ 153 w 231"/>
                <a:gd name="T89" fmla="*/ 289 h 342"/>
                <a:gd name="T90" fmla="*/ 148 w 231"/>
                <a:gd name="T91" fmla="*/ 285 h 342"/>
                <a:gd name="T92" fmla="*/ 130 w 231"/>
                <a:gd name="T93" fmla="*/ 280 h 342"/>
                <a:gd name="T94" fmla="*/ 132 w 231"/>
                <a:gd name="T95" fmla="*/ 268 h 342"/>
                <a:gd name="T96" fmla="*/ 130 w 231"/>
                <a:gd name="T97" fmla="*/ 255 h 342"/>
                <a:gd name="T98" fmla="*/ 132 w 231"/>
                <a:gd name="T99" fmla="*/ 236 h 342"/>
                <a:gd name="T100" fmla="*/ 119 w 231"/>
                <a:gd name="T101" fmla="*/ 216 h 342"/>
                <a:gd name="T102" fmla="*/ 132 w 231"/>
                <a:gd name="T103" fmla="*/ 197 h 342"/>
                <a:gd name="T104" fmla="*/ 132 w 231"/>
                <a:gd name="T105" fmla="*/ 173 h 342"/>
                <a:gd name="T106" fmla="*/ 148 w 231"/>
                <a:gd name="T107" fmla="*/ 154 h 342"/>
                <a:gd name="T108" fmla="*/ 148 w 231"/>
                <a:gd name="T109" fmla="*/ 139 h 342"/>
                <a:gd name="T110" fmla="*/ 150 w 231"/>
                <a:gd name="T111" fmla="*/ 116 h 342"/>
                <a:gd name="T112" fmla="*/ 150 w 231"/>
                <a:gd name="T113" fmla="*/ 92 h 342"/>
                <a:gd name="T114" fmla="*/ 153 w 231"/>
                <a:gd name="T115" fmla="*/ 73 h 342"/>
                <a:gd name="T116" fmla="*/ 171 w 231"/>
                <a:gd name="T117" fmla="*/ 77 h 342"/>
                <a:gd name="T118" fmla="*/ 181 w 231"/>
                <a:gd name="T119" fmla="*/ 77 h 342"/>
                <a:gd name="T120" fmla="*/ 192 w 231"/>
                <a:gd name="T121" fmla="*/ 80 h 3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1" h="342">
                  <a:moveTo>
                    <a:pt x="192" y="80"/>
                  </a:moveTo>
                  <a:lnTo>
                    <a:pt x="197" y="79"/>
                  </a:lnTo>
                  <a:lnTo>
                    <a:pt x="202" y="79"/>
                  </a:lnTo>
                  <a:lnTo>
                    <a:pt x="210" y="75"/>
                  </a:lnTo>
                  <a:lnTo>
                    <a:pt x="213" y="71"/>
                  </a:lnTo>
                  <a:lnTo>
                    <a:pt x="215" y="67"/>
                  </a:lnTo>
                  <a:lnTo>
                    <a:pt x="218" y="60"/>
                  </a:lnTo>
                  <a:lnTo>
                    <a:pt x="226" y="54"/>
                  </a:lnTo>
                  <a:lnTo>
                    <a:pt x="228" y="48"/>
                  </a:lnTo>
                  <a:lnTo>
                    <a:pt x="231" y="41"/>
                  </a:lnTo>
                  <a:lnTo>
                    <a:pt x="231" y="33"/>
                  </a:lnTo>
                  <a:lnTo>
                    <a:pt x="231" y="32"/>
                  </a:lnTo>
                  <a:lnTo>
                    <a:pt x="228" y="24"/>
                  </a:lnTo>
                  <a:lnTo>
                    <a:pt x="226" y="18"/>
                  </a:lnTo>
                  <a:lnTo>
                    <a:pt x="220" y="17"/>
                  </a:lnTo>
                  <a:lnTo>
                    <a:pt x="207" y="13"/>
                  </a:lnTo>
                  <a:lnTo>
                    <a:pt x="197" y="13"/>
                  </a:lnTo>
                  <a:lnTo>
                    <a:pt x="189" y="13"/>
                  </a:lnTo>
                  <a:lnTo>
                    <a:pt x="179" y="9"/>
                  </a:lnTo>
                  <a:lnTo>
                    <a:pt x="166" y="5"/>
                  </a:lnTo>
                  <a:lnTo>
                    <a:pt x="150" y="3"/>
                  </a:lnTo>
                  <a:lnTo>
                    <a:pt x="137" y="3"/>
                  </a:lnTo>
                  <a:lnTo>
                    <a:pt x="124" y="5"/>
                  </a:lnTo>
                  <a:lnTo>
                    <a:pt x="101" y="1"/>
                  </a:lnTo>
                  <a:lnTo>
                    <a:pt x="83" y="0"/>
                  </a:lnTo>
                  <a:lnTo>
                    <a:pt x="70" y="3"/>
                  </a:lnTo>
                  <a:lnTo>
                    <a:pt x="57" y="7"/>
                  </a:lnTo>
                  <a:lnTo>
                    <a:pt x="47" y="15"/>
                  </a:lnTo>
                  <a:lnTo>
                    <a:pt x="39" y="24"/>
                  </a:lnTo>
                  <a:lnTo>
                    <a:pt x="34" y="39"/>
                  </a:lnTo>
                  <a:lnTo>
                    <a:pt x="34" y="52"/>
                  </a:lnTo>
                  <a:lnTo>
                    <a:pt x="36" y="67"/>
                  </a:lnTo>
                  <a:lnTo>
                    <a:pt x="41" y="79"/>
                  </a:lnTo>
                  <a:lnTo>
                    <a:pt x="49" y="88"/>
                  </a:lnTo>
                  <a:lnTo>
                    <a:pt x="54" y="95"/>
                  </a:lnTo>
                  <a:lnTo>
                    <a:pt x="52" y="105"/>
                  </a:lnTo>
                  <a:lnTo>
                    <a:pt x="49" y="114"/>
                  </a:lnTo>
                  <a:lnTo>
                    <a:pt x="49" y="124"/>
                  </a:lnTo>
                  <a:lnTo>
                    <a:pt x="44" y="131"/>
                  </a:lnTo>
                  <a:lnTo>
                    <a:pt x="39" y="141"/>
                  </a:lnTo>
                  <a:lnTo>
                    <a:pt x="36" y="154"/>
                  </a:lnTo>
                  <a:lnTo>
                    <a:pt x="36" y="163"/>
                  </a:lnTo>
                  <a:lnTo>
                    <a:pt x="36" y="171"/>
                  </a:lnTo>
                  <a:lnTo>
                    <a:pt x="26" y="182"/>
                  </a:lnTo>
                  <a:lnTo>
                    <a:pt x="23" y="195"/>
                  </a:lnTo>
                  <a:lnTo>
                    <a:pt x="21" y="203"/>
                  </a:lnTo>
                  <a:lnTo>
                    <a:pt x="23" y="214"/>
                  </a:lnTo>
                  <a:lnTo>
                    <a:pt x="13" y="223"/>
                  </a:lnTo>
                  <a:lnTo>
                    <a:pt x="8" y="231"/>
                  </a:lnTo>
                  <a:lnTo>
                    <a:pt x="5" y="240"/>
                  </a:lnTo>
                  <a:lnTo>
                    <a:pt x="5" y="252"/>
                  </a:lnTo>
                  <a:lnTo>
                    <a:pt x="10" y="259"/>
                  </a:lnTo>
                  <a:lnTo>
                    <a:pt x="2" y="268"/>
                  </a:lnTo>
                  <a:lnTo>
                    <a:pt x="0" y="283"/>
                  </a:lnTo>
                  <a:lnTo>
                    <a:pt x="2" y="295"/>
                  </a:lnTo>
                  <a:lnTo>
                    <a:pt x="8" y="302"/>
                  </a:lnTo>
                  <a:lnTo>
                    <a:pt x="15" y="308"/>
                  </a:lnTo>
                  <a:lnTo>
                    <a:pt x="26" y="312"/>
                  </a:lnTo>
                  <a:lnTo>
                    <a:pt x="34" y="319"/>
                  </a:lnTo>
                  <a:lnTo>
                    <a:pt x="39" y="323"/>
                  </a:lnTo>
                  <a:lnTo>
                    <a:pt x="47" y="323"/>
                  </a:lnTo>
                  <a:lnTo>
                    <a:pt x="54" y="323"/>
                  </a:lnTo>
                  <a:lnTo>
                    <a:pt x="67" y="319"/>
                  </a:lnTo>
                  <a:lnTo>
                    <a:pt x="70" y="323"/>
                  </a:lnTo>
                  <a:lnTo>
                    <a:pt x="75" y="325"/>
                  </a:lnTo>
                  <a:lnTo>
                    <a:pt x="80" y="332"/>
                  </a:lnTo>
                  <a:lnTo>
                    <a:pt x="80" y="336"/>
                  </a:lnTo>
                  <a:lnTo>
                    <a:pt x="85" y="340"/>
                  </a:lnTo>
                  <a:lnTo>
                    <a:pt x="88" y="342"/>
                  </a:lnTo>
                  <a:lnTo>
                    <a:pt x="93" y="342"/>
                  </a:lnTo>
                  <a:lnTo>
                    <a:pt x="93" y="338"/>
                  </a:lnTo>
                  <a:lnTo>
                    <a:pt x="88" y="336"/>
                  </a:lnTo>
                  <a:lnTo>
                    <a:pt x="85" y="332"/>
                  </a:lnTo>
                  <a:lnTo>
                    <a:pt x="85" y="327"/>
                  </a:lnTo>
                  <a:lnTo>
                    <a:pt x="85" y="321"/>
                  </a:lnTo>
                  <a:lnTo>
                    <a:pt x="83" y="314"/>
                  </a:lnTo>
                  <a:lnTo>
                    <a:pt x="80" y="312"/>
                  </a:lnTo>
                  <a:lnTo>
                    <a:pt x="83" y="308"/>
                  </a:lnTo>
                  <a:lnTo>
                    <a:pt x="91" y="304"/>
                  </a:lnTo>
                  <a:lnTo>
                    <a:pt x="101" y="302"/>
                  </a:lnTo>
                  <a:lnTo>
                    <a:pt x="109" y="300"/>
                  </a:lnTo>
                  <a:lnTo>
                    <a:pt x="117" y="302"/>
                  </a:lnTo>
                  <a:lnTo>
                    <a:pt x="124" y="304"/>
                  </a:lnTo>
                  <a:lnTo>
                    <a:pt x="135" y="308"/>
                  </a:lnTo>
                  <a:lnTo>
                    <a:pt x="140" y="310"/>
                  </a:lnTo>
                  <a:lnTo>
                    <a:pt x="148" y="308"/>
                  </a:lnTo>
                  <a:lnTo>
                    <a:pt x="150" y="304"/>
                  </a:lnTo>
                  <a:lnTo>
                    <a:pt x="153" y="300"/>
                  </a:lnTo>
                  <a:lnTo>
                    <a:pt x="153" y="295"/>
                  </a:lnTo>
                  <a:lnTo>
                    <a:pt x="153" y="289"/>
                  </a:lnTo>
                  <a:lnTo>
                    <a:pt x="150" y="287"/>
                  </a:lnTo>
                  <a:lnTo>
                    <a:pt x="148" y="285"/>
                  </a:lnTo>
                  <a:lnTo>
                    <a:pt x="140" y="283"/>
                  </a:lnTo>
                  <a:lnTo>
                    <a:pt x="130" y="280"/>
                  </a:lnTo>
                  <a:lnTo>
                    <a:pt x="132" y="276"/>
                  </a:lnTo>
                  <a:lnTo>
                    <a:pt x="132" y="268"/>
                  </a:lnTo>
                  <a:lnTo>
                    <a:pt x="132" y="261"/>
                  </a:lnTo>
                  <a:lnTo>
                    <a:pt x="130" y="255"/>
                  </a:lnTo>
                  <a:lnTo>
                    <a:pt x="132" y="246"/>
                  </a:lnTo>
                  <a:lnTo>
                    <a:pt x="132" y="236"/>
                  </a:lnTo>
                  <a:lnTo>
                    <a:pt x="130" y="227"/>
                  </a:lnTo>
                  <a:lnTo>
                    <a:pt x="119" y="216"/>
                  </a:lnTo>
                  <a:lnTo>
                    <a:pt x="127" y="206"/>
                  </a:lnTo>
                  <a:lnTo>
                    <a:pt x="132" y="197"/>
                  </a:lnTo>
                  <a:lnTo>
                    <a:pt x="135" y="182"/>
                  </a:lnTo>
                  <a:lnTo>
                    <a:pt x="132" y="173"/>
                  </a:lnTo>
                  <a:lnTo>
                    <a:pt x="143" y="165"/>
                  </a:lnTo>
                  <a:lnTo>
                    <a:pt x="148" y="154"/>
                  </a:lnTo>
                  <a:lnTo>
                    <a:pt x="148" y="142"/>
                  </a:lnTo>
                  <a:lnTo>
                    <a:pt x="148" y="139"/>
                  </a:lnTo>
                  <a:lnTo>
                    <a:pt x="145" y="127"/>
                  </a:lnTo>
                  <a:lnTo>
                    <a:pt x="150" y="116"/>
                  </a:lnTo>
                  <a:lnTo>
                    <a:pt x="153" y="105"/>
                  </a:lnTo>
                  <a:lnTo>
                    <a:pt x="150" y="92"/>
                  </a:lnTo>
                  <a:lnTo>
                    <a:pt x="145" y="79"/>
                  </a:lnTo>
                  <a:lnTo>
                    <a:pt x="153" y="73"/>
                  </a:lnTo>
                  <a:lnTo>
                    <a:pt x="163" y="75"/>
                  </a:lnTo>
                  <a:lnTo>
                    <a:pt x="171" y="77"/>
                  </a:lnTo>
                  <a:lnTo>
                    <a:pt x="179" y="79"/>
                  </a:lnTo>
                  <a:lnTo>
                    <a:pt x="181" y="77"/>
                  </a:lnTo>
                  <a:lnTo>
                    <a:pt x="187" y="80"/>
                  </a:lnTo>
                  <a:lnTo>
                    <a:pt x="192" y="80"/>
                  </a:lnTo>
                  <a:close/>
                </a:path>
              </a:pathLst>
            </a:custGeom>
            <a:solidFill>
              <a:srgbClr val="F06E42"/>
            </a:solidFill>
            <a:ln w="0">
              <a:solidFill>
                <a:srgbClr val="000000"/>
              </a:solidFill>
              <a:prstDash val="solid"/>
              <a:round/>
              <a:headEnd/>
              <a:tailEnd/>
            </a:ln>
          </p:spPr>
          <p:txBody>
            <a:bodyPr/>
            <a:lstStyle/>
            <a:p>
              <a:endParaRPr lang="tr-TR"/>
            </a:p>
          </p:txBody>
        </p:sp>
        <p:sp>
          <p:nvSpPr>
            <p:cNvPr id="64524" name="Freeform 12"/>
            <p:cNvSpPr>
              <a:spLocks/>
            </p:cNvSpPr>
            <p:nvPr/>
          </p:nvSpPr>
          <p:spPr bwMode="auto">
            <a:xfrm>
              <a:off x="1670" y="2892"/>
              <a:ext cx="39" cy="53"/>
            </a:xfrm>
            <a:custGeom>
              <a:avLst/>
              <a:gdLst>
                <a:gd name="T0" fmla="*/ 5 w 39"/>
                <a:gd name="T1" fmla="*/ 53 h 53"/>
                <a:gd name="T2" fmla="*/ 10 w 39"/>
                <a:gd name="T3" fmla="*/ 53 h 53"/>
                <a:gd name="T4" fmla="*/ 13 w 39"/>
                <a:gd name="T5" fmla="*/ 53 h 53"/>
                <a:gd name="T6" fmla="*/ 20 w 39"/>
                <a:gd name="T7" fmla="*/ 49 h 53"/>
                <a:gd name="T8" fmla="*/ 23 w 39"/>
                <a:gd name="T9" fmla="*/ 45 h 53"/>
                <a:gd name="T10" fmla="*/ 26 w 39"/>
                <a:gd name="T11" fmla="*/ 36 h 53"/>
                <a:gd name="T12" fmla="*/ 31 w 39"/>
                <a:gd name="T13" fmla="*/ 32 h 53"/>
                <a:gd name="T14" fmla="*/ 36 w 39"/>
                <a:gd name="T15" fmla="*/ 28 h 53"/>
                <a:gd name="T16" fmla="*/ 39 w 39"/>
                <a:gd name="T17" fmla="*/ 19 h 53"/>
                <a:gd name="T18" fmla="*/ 39 w 39"/>
                <a:gd name="T19" fmla="*/ 13 h 53"/>
                <a:gd name="T20" fmla="*/ 39 w 39"/>
                <a:gd name="T21" fmla="*/ 8 h 53"/>
                <a:gd name="T22" fmla="*/ 36 w 39"/>
                <a:gd name="T23" fmla="*/ 4 h 53"/>
                <a:gd name="T24" fmla="*/ 31 w 39"/>
                <a:gd name="T25" fmla="*/ 2 h 53"/>
                <a:gd name="T26" fmla="*/ 23 w 39"/>
                <a:gd name="T27" fmla="*/ 0 h 53"/>
                <a:gd name="T28" fmla="*/ 15 w 39"/>
                <a:gd name="T29" fmla="*/ 2 h 53"/>
                <a:gd name="T30" fmla="*/ 10 w 39"/>
                <a:gd name="T31" fmla="*/ 8 h 53"/>
                <a:gd name="T32" fmla="*/ 5 w 39"/>
                <a:gd name="T33" fmla="*/ 15 h 53"/>
                <a:gd name="T34" fmla="*/ 2 w 39"/>
                <a:gd name="T35" fmla="*/ 23 h 53"/>
                <a:gd name="T36" fmla="*/ 0 w 39"/>
                <a:gd name="T37" fmla="*/ 34 h 53"/>
                <a:gd name="T38" fmla="*/ 0 w 39"/>
                <a:gd name="T39" fmla="*/ 44 h 53"/>
                <a:gd name="T40" fmla="*/ 2 w 39"/>
                <a:gd name="T41" fmla="*/ 51 h 53"/>
                <a:gd name="T42" fmla="*/ 5 w 39"/>
                <a:gd name="T43" fmla="*/ 53 h 5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 h="53">
                  <a:moveTo>
                    <a:pt x="5" y="53"/>
                  </a:moveTo>
                  <a:lnTo>
                    <a:pt x="10" y="53"/>
                  </a:lnTo>
                  <a:lnTo>
                    <a:pt x="13" y="53"/>
                  </a:lnTo>
                  <a:lnTo>
                    <a:pt x="20" y="49"/>
                  </a:lnTo>
                  <a:lnTo>
                    <a:pt x="23" y="45"/>
                  </a:lnTo>
                  <a:lnTo>
                    <a:pt x="26" y="36"/>
                  </a:lnTo>
                  <a:lnTo>
                    <a:pt x="31" y="32"/>
                  </a:lnTo>
                  <a:lnTo>
                    <a:pt x="36" y="28"/>
                  </a:lnTo>
                  <a:lnTo>
                    <a:pt x="39" y="19"/>
                  </a:lnTo>
                  <a:lnTo>
                    <a:pt x="39" y="13"/>
                  </a:lnTo>
                  <a:lnTo>
                    <a:pt x="39" y="8"/>
                  </a:lnTo>
                  <a:lnTo>
                    <a:pt x="36" y="4"/>
                  </a:lnTo>
                  <a:lnTo>
                    <a:pt x="31" y="2"/>
                  </a:lnTo>
                  <a:lnTo>
                    <a:pt x="23" y="0"/>
                  </a:lnTo>
                  <a:lnTo>
                    <a:pt x="15" y="2"/>
                  </a:lnTo>
                  <a:lnTo>
                    <a:pt x="10" y="8"/>
                  </a:lnTo>
                  <a:lnTo>
                    <a:pt x="5" y="15"/>
                  </a:lnTo>
                  <a:lnTo>
                    <a:pt x="2" y="23"/>
                  </a:lnTo>
                  <a:lnTo>
                    <a:pt x="0" y="34"/>
                  </a:lnTo>
                  <a:lnTo>
                    <a:pt x="0" y="44"/>
                  </a:lnTo>
                  <a:lnTo>
                    <a:pt x="2" y="51"/>
                  </a:lnTo>
                  <a:lnTo>
                    <a:pt x="5" y="53"/>
                  </a:lnTo>
                  <a:close/>
                </a:path>
              </a:pathLst>
            </a:custGeom>
            <a:solidFill>
              <a:srgbClr val="7D361C"/>
            </a:solidFill>
            <a:ln w="0">
              <a:solidFill>
                <a:srgbClr val="000000"/>
              </a:solidFill>
              <a:prstDash val="solid"/>
              <a:round/>
              <a:headEnd/>
              <a:tailEnd/>
            </a:ln>
          </p:spPr>
          <p:txBody>
            <a:bodyPr/>
            <a:lstStyle/>
            <a:p>
              <a:endParaRPr lang="tr-TR"/>
            </a:p>
          </p:txBody>
        </p:sp>
        <p:sp>
          <p:nvSpPr>
            <p:cNvPr id="64525" name="Freeform 13"/>
            <p:cNvSpPr>
              <a:spLocks/>
            </p:cNvSpPr>
            <p:nvPr/>
          </p:nvSpPr>
          <p:spPr bwMode="auto">
            <a:xfrm>
              <a:off x="1620" y="3161"/>
              <a:ext cx="13" cy="17"/>
            </a:xfrm>
            <a:custGeom>
              <a:avLst/>
              <a:gdLst>
                <a:gd name="T0" fmla="*/ 3 w 13"/>
                <a:gd name="T1" fmla="*/ 17 h 17"/>
                <a:gd name="T2" fmla="*/ 8 w 13"/>
                <a:gd name="T3" fmla="*/ 17 h 17"/>
                <a:gd name="T4" fmla="*/ 11 w 13"/>
                <a:gd name="T5" fmla="*/ 13 h 17"/>
                <a:gd name="T6" fmla="*/ 13 w 13"/>
                <a:gd name="T7" fmla="*/ 10 h 17"/>
                <a:gd name="T8" fmla="*/ 13 w 13"/>
                <a:gd name="T9" fmla="*/ 4 h 17"/>
                <a:gd name="T10" fmla="*/ 11 w 13"/>
                <a:gd name="T11" fmla="*/ 0 h 17"/>
                <a:gd name="T12" fmla="*/ 8 w 13"/>
                <a:gd name="T13" fmla="*/ 0 h 17"/>
                <a:gd name="T14" fmla="*/ 3 w 13"/>
                <a:gd name="T15" fmla="*/ 2 h 17"/>
                <a:gd name="T16" fmla="*/ 3 w 13"/>
                <a:gd name="T17" fmla="*/ 6 h 17"/>
                <a:gd name="T18" fmla="*/ 0 w 13"/>
                <a:gd name="T19" fmla="*/ 10 h 17"/>
                <a:gd name="T20" fmla="*/ 0 w 13"/>
                <a:gd name="T21" fmla="*/ 15 h 17"/>
                <a:gd name="T22" fmla="*/ 3 w 13"/>
                <a:gd name="T23" fmla="*/ 17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7">
                  <a:moveTo>
                    <a:pt x="3" y="17"/>
                  </a:moveTo>
                  <a:lnTo>
                    <a:pt x="8" y="17"/>
                  </a:lnTo>
                  <a:lnTo>
                    <a:pt x="11" y="13"/>
                  </a:lnTo>
                  <a:lnTo>
                    <a:pt x="13" y="10"/>
                  </a:lnTo>
                  <a:lnTo>
                    <a:pt x="13" y="4"/>
                  </a:lnTo>
                  <a:lnTo>
                    <a:pt x="11" y="0"/>
                  </a:lnTo>
                  <a:lnTo>
                    <a:pt x="8" y="0"/>
                  </a:lnTo>
                  <a:lnTo>
                    <a:pt x="3" y="2"/>
                  </a:lnTo>
                  <a:lnTo>
                    <a:pt x="3" y="6"/>
                  </a:lnTo>
                  <a:lnTo>
                    <a:pt x="0" y="10"/>
                  </a:lnTo>
                  <a:lnTo>
                    <a:pt x="0" y="15"/>
                  </a:lnTo>
                  <a:lnTo>
                    <a:pt x="3" y="17"/>
                  </a:lnTo>
                  <a:close/>
                </a:path>
              </a:pathLst>
            </a:custGeom>
            <a:solidFill>
              <a:srgbClr val="7D361C"/>
            </a:solidFill>
            <a:ln w="0">
              <a:solidFill>
                <a:srgbClr val="000000"/>
              </a:solidFill>
              <a:prstDash val="solid"/>
              <a:round/>
              <a:headEnd/>
              <a:tailEnd/>
            </a:ln>
          </p:spPr>
          <p:txBody>
            <a:bodyPr/>
            <a:lstStyle/>
            <a:p>
              <a:endParaRPr lang="tr-TR"/>
            </a:p>
          </p:txBody>
        </p:sp>
        <p:sp>
          <p:nvSpPr>
            <p:cNvPr id="64526" name="Freeform 14"/>
            <p:cNvSpPr>
              <a:spLocks/>
            </p:cNvSpPr>
            <p:nvPr/>
          </p:nvSpPr>
          <p:spPr bwMode="auto">
            <a:xfrm>
              <a:off x="1615" y="3159"/>
              <a:ext cx="13" cy="19"/>
            </a:xfrm>
            <a:custGeom>
              <a:avLst/>
              <a:gdLst>
                <a:gd name="T0" fmla="*/ 13 w 13"/>
                <a:gd name="T1" fmla="*/ 0 h 19"/>
                <a:gd name="T2" fmla="*/ 8 w 13"/>
                <a:gd name="T3" fmla="*/ 2 h 19"/>
                <a:gd name="T4" fmla="*/ 5 w 13"/>
                <a:gd name="T5" fmla="*/ 4 h 19"/>
                <a:gd name="T6" fmla="*/ 5 w 13"/>
                <a:gd name="T7" fmla="*/ 8 h 19"/>
                <a:gd name="T8" fmla="*/ 3 w 13"/>
                <a:gd name="T9" fmla="*/ 10 h 19"/>
                <a:gd name="T10" fmla="*/ 0 w 13"/>
                <a:gd name="T11" fmla="*/ 15 h 19"/>
                <a:gd name="T12" fmla="*/ 3 w 13"/>
                <a:gd name="T13" fmla="*/ 19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 h="19">
                  <a:moveTo>
                    <a:pt x="13" y="0"/>
                  </a:moveTo>
                  <a:lnTo>
                    <a:pt x="8" y="2"/>
                  </a:lnTo>
                  <a:lnTo>
                    <a:pt x="5" y="4"/>
                  </a:lnTo>
                  <a:lnTo>
                    <a:pt x="5" y="8"/>
                  </a:lnTo>
                  <a:lnTo>
                    <a:pt x="3" y="10"/>
                  </a:lnTo>
                  <a:lnTo>
                    <a:pt x="0" y="15"/>
                  </a:lnTo>
                  <a:lnTo>
                    <a:pt x="3" y="19"/>
                  </a:lnTo>
                </a:path>
              </a:pathLst>
            </a:custGeom>
            <a:noFill/>
            <a:ln w="0">
              <a:solidFill>
                <a:srgbClr val="000000"/>
              </a:solidFill>
              <a:prstDash val="solid"/>
              <a:round/>
              <a:headEnd/>
              <a:tailEnd/>
            </a:ln>
          </p:spPr>
          <p:txBody>
            <a:bodyPr/>
            <a:lstStyle/>
            <a:p>
              <a:endParaRPr lang="tr-TR"/>
            </a:p>
          </p:txBody>
        </p:sp>
        <p:sp>
          <p:nvSpPr>
            <p:cNvPr id="64527" name="Freeform 15"/>
            <p:cNvSpPr>
              <a:spLocks/>
            </p:cNvSpPr>
            <p:nvPr/>
          </p:nvSpPr>
          <p:spPr bwMode="auto">
            <a:xfrm>
              <a:off x="1545" y="2922"/>
              <a:ext cx="91" cy="23"/>
            </a:xfrm>
            <a:custGeom>
              <a:avLst/>
              <a:gdLst>
                <a:gd name="T0" fmla="*/ 91 w 91"/>
                <a:gd name="T1" fmla="*/ 23 h 23"/>
                <a:gd name="T2" fmla="*/ 81 w 91"/>
                <a:gd name="T3" fmla="*/ 21 h 23"/>
                <a:gd name="T4" fmla="*/ 75 w 91"/>
                <a:gd name="T5" fmla="*/ 19 h 23"/>
                <a:gd name="T6" fmla="*/ 70 w 91"/>
                <a:gd name="T7" fmla="*/ 14 h 23"/>
                <a:gd name="T8" fmla="*/ 65 w 91"/>
                <a:gd name="T9" fmla="*/ 10 h 23"/>
                <a:gd name="T10" fmla="*/ 62 w 91"/>
                <a:gd name="T11" fmla="*/ 12 h 23"/>
                <a:gd name="T12" fmla="*/ 57 w 91"/>
                <a:gd name="T13" fmla="*/ 12 h 23"/>
                <a:gd name="T14" fmla="*/ 52 w 91"/>
                <a:gd name="T15" fmla="*/ 12 h 23"/>
                <a:gd name="T16" fmla="*/ 47 w 91"/>
                <a:gd name="T17" fmla="*/ 12 h 23"/>
                <a:gd name="T18" fmla="*/ 39 w 91"/>
                <a:gd name="T19" fmla="*/ 10 h 23"/>
                <a:gd name="T20" fmla="*/ 36 w 91"/>
                <a:gd name="T21" fmla="*/ 8 h 23"/>
                <a:gd name="T22" fmla="*/ 26 w 91"/>
                <a:gd name="T23" fmla="*/ 10 h 23"/>
                <a:gd name="T24" fmla="*/ 18 w 91"/>
                <a:gd name="T25" fmla="*/ 8 h 23"/>
                <a:gd name="T26" fmla="*/ 10 w 91"/>
                <a:gd name="T27" fmla="*/ 6 h 23"/>
                <a:gd name="T28" fmla="*/ 5 w 91"/>
                <a:gd name="T29" fmla="*/ 4 h 23"/>
                <a:gd name="T30" fmla="*/ 0 w 91"/>
                <a:gd name="T31" fmla="*/ 0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91" h="23">
                  <a:moveTo>
                    <a:pt x="91" y="23"/>
                  </a:moveTo>
                  <a:lnTo>
                    <a:pt x="81" y="21"/>
                  </a:lnTo>
                  <a:lnTo>
                    <a:pt x="75" y="19"/>
                  </a:lnTo>
                  <a:lnTo>
                    <a:pt x="70" y="14"/>
                  </a:lnTo>
                  <a:lnTo>
                    <a:pt x="65" y="10"/>
                  </a:lnTo>
                  <a:lnTo>
                    <a:pt x="62" y="12"/>
                  </a:lnTo>
                  <a:lnTo>
                    <a:pt x="57" y="12"/>
                  </a:lnTo>
                  <a:lnTo>
                    <a:pt x="52" y="12"/>
                  </a:lnTo>
                  <a:lnTo>
                    <a:pt x="47" y="12"/>
                  </a:lnTo>
                  <a:lnTo>
                    <a:pt x="39" y="10"/>
                  </a:lnTo>
                  <a:lnTo>
                    <a:pt x="36" y="8"/>
                  </a:lnTo>
                  <a:lnTo>
                    <a:pt x="26" y="10"/>
                  </a:lnTo>
                  <a:lnTo>
                    <a:pt x="18" y="8"/>
                  </a:lnTo>
                  <a:lnTo>
                    <a:pt x="10" y="6"/>
                  </a:lnTo>
                  <a:lnTo>
                    <a:pt x="5" y="4"/>
                  </a:lnTo>
                  <a:lnTo>
                    <a:pt x="0" y="0"/>
                  </a:lnTo>
                </a:path>
              </a:pathLst>
            </a:custGeom>
            <a:noFill/>
            <a:ln w="0">
              <a:solidFill>
                <a:srgbClr val="000000"/>
              </a:solidFill>
              <a:prstDash val="solid"/>
              <a:round/>
              <a:headEnd/>
              <a:tailEnd/>
            </a:ln>
          </p:spPr>
          <p:txBody>
            <a:bodyPr/>
            <a:lstStyle/>
            <a:p>
              <a:endParaRPr lang="tr-TR"/>
            </a:p>
          </p:txBody>
        </p:sp>
        <p:sp>
          <p:nvSpPr>
            <p:cNvPr id="64528" name="Freeform 16"/>
            <p:cNvSpPr>
              <a:spLocks/>
            </p:cNvSpPr>
            <p:nvPr/>
          </p:nvSpPr>
          <p:spPr bwMode="auto">
            <a:xfrm>
              <a:off x="1571" y="2913"/>
              <a:ext cx="10" cy="17"/>
            </a:xfrm>
            <a:custGeom>
              <a:avLst/>
              <a:gdLst>
                <a:gd name="T0" fmla="*/ 8 w 10"/>
                <a:gd name="T1" fmla="*/ 17 h 17"/>
                <a:gd name="T2" fmla="*/ 8 w 10"/>
                <a:gd name="T3" fmla="*/ 15 h 17"/>
                <a:gd name="T4" fmla="*/ 8 w 10"/>
                <a:gd name="T5" fmla="*/ 15 h 17"/>
                <a:gd name="T6" fmla="*/ 8 w 10"/>
                <a:gd name="T7" fmla="*/ 15 h 17"/>
                <a:gd name="T8" fmla="*/ 8 w 10"/>
                <a:gd name="T9" fmla="*/ 15 h 17"/>
                <a:gd name="T10" fmla="*/ 8 w 10"/>
                <a:gd name="T11" fmla="*/ 15 h 17"/>
                <a:gd name="T12" fmla="*/ 5 w 10"/>
                <a:gd name="T13" fmla="*/ 15 h 17"/>
                <a:gd name="T14" fmla="*/ 5 w 10"/>
                <a:gd name="T15" fmla="*/ 13 h 17"/>
                <a:gd name="T16" fmla="*/ 5 w 10"/>
                <a:gd name="T17" fmla="*/ 13 h 17"/>
                <a:gd name="T18" fmla="*/ 5 w 10"/>
                <a:gd name="T19" fmla="*/ 13 h 17"/>
                <a:gd name="T20" fmla="*/ 5 w 10"/>
                <a:gd name="T21" fmla="*/ 13 h 17"/>
                <a:gd name="T22" fmla="*/ 5 w 10"/>
                <a:gd name="T23" fmla="*/ 11 h 17"/>
                <a:gd name="T24" fmla="*/ 3 w 10"/>
                <a:gd name="T25" fmla="*/ 11 h 17"/>
                <a:gd name="T26" fmla="*/ 3 w 10"/>
                <a:gd name="T27" fmla="*/ 11 h 17"/>
                <a:gd name="T28" fmla="*/ 3 w 10"/>
                <a:gd name="T29" fmla="*/ 11 h 17"/>
                <a:gd name="T30" fmla="*/ 3 w 10"/>
                <a:gd name="T31" fmla="*/ 11 h 17"/>
                <a:gd name="T32" fmla="*/ 3 w 10"/>
                <a:gd name="T33" fmla="*/ 9 h 17"/>
                <a:gd name="T34" fmla="*/ 3 w 10"/>
                <a:gd name="T35" fmla="*/ 9 h 17"/>
                <a:gd name="T36" fmla="*/ 3 w 10"/>
                <a:gd name="T37" fmla="*/ 9 h 17"/>
                <a:gd name="T38" fmla="*/ 3 w 10"/>
                <a:gd name="T39" fmla="*/ 9 h 17"/>
                <a:gd name="T40" fmla="*/ 3 w 10"/>
                <a:gd name="T41" fmla="*/ 9 h 17"/>
                <a:gd name="T42" fmla="*/ 3 w 10"/>
                <a:gd name="T43" fmla="*/ 7 h 17"/>
                <a:gd name="T44" fmla="*/ 3 w 10"/>
                <a:gd name="T45" fmla="*/ 7 h 17"/>
                <a:gd name="T46" fmla="*/ 3 w 10"/>
                <a:gd name="T47" fmla="*/ 7 h 17"/>
                <a:gd name="T48" fmla="*/ 3 w 10"/>
                <a:gd name="T49" fmla="*/ 6 h 17"/>
                <a:gd name="T50" fmla="*/ 0 w 10"/>
                <a:gd name="T51" fmla="*/ 6 h 17"/>
                <a:gd name="T52" fmla="*/ 0 w 10"/>
                <a:gd name="T53" fmla="*/ 6 h 17"/>
                <a:gd name="T54" fmla="*/ 0 w 10"/>
                <a:gd name="T55" fmla="*/ 4 h 17"/>
                <a:gd name="T56" fmla="*/ 0 w 10"/>
                <a:gd name="T57" fmla="*/ 4 h 17"/>
                <a:gd name="T58" fmla="*/ 0 w 10"/>
                <a:gd name="T59" fmla="*/ 2 h 17"/>
                <a:gd name="T60" fmla="*/ 0 w 10"/>
                <a:gd name="T61" fmla="*/ 0 h 17"/>
                <a:gd name="T62" fmla="*/ 0 w 10"/>
                <a:gd name="T63" fmla="*/ 0 h 1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 h="17">
                  <a:moveTo>
                    <a:pt x="10" y="17"/>
                  </a:moveTo>
                  <a:lnTo>
                    <a:pt x="8" y="17"/>
                  </a:lnTo>
                  <a:lnTo>
                    <a:pt x="8" y="15"/>
                  </a:lnTo>
                  <a:lnTo>
                    <a:pt x="5" y="15"/>
                  </a:lnTo>
                  <a:lnTo>
                    <a:pt x="5" y="13"/>
                  </a:lnTo>
                  <a:lnTo>
                    <a:pt x="5" y="11"/>
                  </a:lnTo>
                  <a:lnTo>
                    <a:pt x="3" y="11"/>
                  </a:lnTo>
                  <a:lnTo>
                    <a:pt x="3" y="9"/>
                  </a:lnTo>
                  <a:lnTo>
                    <a:pt x="3" y="7"/>
                  </a:lnTo>
                  <a:lnTo>
                    <a:pt x="3" y="6"/>
                  </a:lnTo>
                  <a:lnTo>
                    <a:pt x="0" y="6"/>
                  </a:lnTo>
                  <a:lnTo>
                    <a:pt x="0" y="4"/>
                  </a:lnTo>
                  <a:lnTo>
                    <a:pt x="0" y="2"/>
                  </a:lnTo>
                  <a:lnTo>
                    <a:pt x="0" y="0"/>
                  </a:lnTo>
                </a:path>
              </a:pathLst>
            </a:custGeom>
            <a:noFill/>
            <a:ln w="0">
              <a:solidFill>
                <a:srgbClr val="000000"/>
              </a:solidFill>
              <a:prstDash val="solid"/>
              <a:round/>
              <a:headEnd/>
              <a:tailEnd/>
            </a:ln>
          </p:spPr>
          <p:txBody>
            <a:bodyPr/>
            <a:lstStyle/>
            <a:p>
              <a:endParaRPr lang="tr-TR"/>
            </a:p>
          </p:txBody>
        </p:sp>
        <p:sp>
          <p:nvSpPr>
            <p:cNvPr id="64529" name="Freeform 17"/>
            <p:cNvSpPr>
              <a:spLocks/>
            </p:cNvSpPr>
            <p:nvPr/>
          </p:nvSpPr>
          <p:spPr bwMode="auto">
            <a:xfrm>
              <a:off x="1607" y="2913"/>
              <a:ext cx="3" cy="19"/>
            </a:xfrm>
            <a:custGeom>
              <a:avLst/>
              <a:gdLst>
                <a:gd name="T0" fmla="*/ 3 w 3"/>
                <a:gd name="T1" fmla="*/ 19 h 19"/>
                <a:gd name="T2" fmla="*/ 3 w 3"/>
                <a:gd name="T3" fmla="*/ 19 h 19"/>
                <a:gd name="T4" fmla="*/ 3 w 3"/>
                <a:gd name="T5" fmla="*/ 19 h 19"/>
                <a:gd name="T6" fmla="*/ 3 w 3"/>
                <a:gd name="T7" fmla="*/ 17 h 19"/>
                <a:gd name="T8" fmla="*/ 3 w 3"/>
                <a:gd name="T9" fmla="*/ 17 h 19"/>
                <a:gd name="T10" fmla="*/ 3 w 3"/>
                <a:gd name="T11" fmla="*/ 17 h 19"/>
                <a:gd name="T12" fmla="*/ 3 w 3"/>
                <a:gd name="T13" fmla="*/ 17 h 19"/>
                <a:gd name="T14" fmla="*/ 3 w 3"/>
                <a:gd name="T15" fmla="*/ 17 h 19"/>
                <a:gd name="T16" fmla="*/ 3 w 3"/>
                <a:gd name="T17" fmla="*/ 17 h 19"/>
                <a:gd name="T18" fmla="*/ 3 w 3"/>
                <a:gd name="T19" fmla="*/ 17 h 19"/>
                <a:gd name="T20" fmla="*/ 3 w 3"/>
                <a:gd name="T21" fmla="*/ 17 h 19"/>
                <a:gd name="T22" fmla="*/ 3 w 3"/>
                <a:gd name="T23" fmla="*/ 17 h 19"/>
                <a:gd name="T24" fmla="*/ 3 w 3"/>
                <a:gd name="T25" fmla="*/ 17 h 19"/>
                <a:gd name="T26" fmla="*/ 3 w 3"/>
                <a:gd name="T27" fmla="*/ 17 h 19"/>
                <a:gd name="T28" fmla="*/ 3 w 3"/>
                <a:gd name="T29" fmla="*/ 15 h 19"/>
                <a:gd name="T30" fmla="*/ 3 w 3"/>
                <a:gd name="T31" fmla="*/ 15 h 19"/>
                <a:gd name="T32" fmla="*/ 3 w 3"/>
                <a:gd name="T33" fmla="*/ 15 h 19"/>
                <a:gd name="T34" fmla="*/ 3 w 3"/>
                <a:gd name="T35" fmla="*/ 15 h 19"/>
                <a:gd name="T36" fmla="*/ 3 w 3"/>
                <a:gd name="T37" fmla="*/ 15 h 19"/>
                <a:gd name="T38" fmla="*/ 0 w 3"/>
                <a:gd name="T39" fmla="*/ 15 h 19"/>
                <a:gd name="T40" fmla="*/ 0 w 3"/>
                <a:gd name="T41" fmla="*/ 15 h 19"/>
                <a:gd name="T42" fmla="*/ 0 w 3"/>
                <a:gd name="T43" fmla="*/ 15 h 19"/>
                <a:gd name="T44" fmla="*/ 0 w 3"/>
                <a:gd name="T45" fmla="*/ 15 h 19"/>
                <a:gd name="T46" fmla="*/ 0 w 3"/>
                <a:gd name="T47" fmla="*/ 15 h 19"/>
                <a:gd name="T48" fmla="*/ 0 w 3"/>
                <a:gd name="T49" fmla="*/ 13 h 19"/>
                <a:gd name="T50" fmla="*/ 0 w 3"/>
                <a:gd name="T51" fmla="*/ 13 h 19"/>
                <a:gd name="T52" fmla="*/ 0 w 3"/>
                <a:gd name="T53" fmla="*/ 13 h 19"/>
                <a:gd name="T54" fmla="*/ 0 w 3"/>
                <a:gd name="T55" fmla="*/ 13 h 19"/>
                <a:gd name="T56" fmla="*/ 0 w 3"/>
                <a:gd name="T57" fmla="*/ 13 h 19"/>
                <a:gd name="T58" fmla="*/ 0 w 3"/>
                <a:gd name="T59" fmla="*/ 13 h 19"/>
                <a:gd name="T60" fmla="*/ 0 w 3"/>
                <a:gd name="T61" fmla="*/ 11 h 19"/>
                <a:gd name="T62" fmla="*/ 0 w 3"/>
                <a:gd name="T63" fmla="*/ 11 h 19"/>
                <a:gd name="T64" fmla="*/ 0 w 3"/>
                <a:gd name="T65" fmla="*/ 11 h 19"/>
                <a:gd name="T66" fmla="*/ 0 w 3"/>
                <a:gd name="T67" fmla="*/ 11 h 19"/>
                <a:gd name="T68" fmla="*/ 0 w 3"/>
                <a:gd name="T69" fmla="*/ 9 h 19"/>
                <a:gd name="T70" fmla="*/ 0 w 3"/>
                <a:gd name="T71" fmla="*/ 9 h 19"/>
                <a:gd name="T72" fmla="*/ 0 w 3"/>
                <a:gd name="T73" fmla="*/ 7 h 19"/>
                <a:gd name="T74" fmla="*/ 0 w 3"/>
                <a:gd name="T75" fmla="*/ 7 h 19"/>
                <a:gd name="T76" fmla="*/ 0 w 3"/>
                <a:gd name="T77" fmla="*/ 6 h 19"/>
                <a:gd name="T78" fmla="*/ 0 w 3"/>
                <a:gd name="T79" fmla="*/ 6 h 19"/>
                <a:gd name="T80" fmla="*/ 0 w 3"/>
                <a:gd name="T81" fmla="*/ 4 h 19"/>
                <a:gd name="T82" fmla="*/ 0 w 3"/>
                <a:gd name="T83" fmla="*/ 4 h 19"/>
                <a:gd name="T84" fmla="*/ 0 w 3"/>
                <a:gd name="T85" fmla="*/ 2 h 19"/>
                <a:gd name="T86" fmla="*/ 0 w 3"/>
                <a:gd name="T87" fmla="*/ 2 h 19"/>
                <a:gd name="T88" fmla="*/ 0 w 3"/>
                <a:gd name="T89" fmla="*/ 2 h 19"/>
                <a:gd name="T90" fmla="*/ 0 w 3"/>
                <a:gd name="T91" fmla="*/ 2 h 19"/>
                <a:gd name="T92" fmla="*/ 0 w 3"/>
                <a:gd name="T93" fmla="*/ 0 h 1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3" h="19">
                  <a:moveTo>
                    <a:pt x="3" y="19"/>
                  </a:moveTo>
                  <a:lnTo>
                    <a:pt x="3" y="19"/>
                  </a:lnTo>
                  <a:lnTo>
                    <a:pt x="3" y="17"/>
                  </a:lnTo>
                  <a:lnTo>
                    <a:pt x="3" y="15"/>
                  </a:lnTo>
                  <a:lnTo>
                    <a:pt x="0" y="15"/>
                  </a:lnTo>
                  <a:lnTo>
                    <a:pt x="0" y="13"/>
                  </a:lnTo>
                  <a:lnTo>
                    <a:pt x="0" y="11"/>
                  </a:lnTo>
                  <a:lnTo>
                    <a:pt x="0" y="9"/>
                  </a:lnTo>
                  <a:lnTo>
                    <a:pt x="0" y="7"/>
                  </a:lnTo>
                  <a:lnTo>
                    <a:pt x="0" y="6"/>
                  </a:lnTo>
                  <a:lnTo>
                    <a:pt x="0" y="4"/>
                  </a:lnTo>
                  <a:lnTo>
                    <a:pt x="0" y="2"/>
                  </a:lnTo>
                  <a:lnTo>
                    <a:pt x="0" y="0"/>
                  </a:lnTo>
                </a:path>
              </a:pathLst>
            </a:custGeom>
            <a:noFill/>
            <a:ln w="0">
              <a:solidFill>
                <a:srgbClr val="000000"/>
              </a:solidFill>
              <a:prstDash val="solid"/>
              <a:round/>
              <a:headEnd/>
              <a:tailEnd/>
            </a:ln>
          </p:spPr>
          <p:txBody>
            <a:bodyPr/>
            <a:lstStyle/>
            <a:p>
              <a:endParaRPr lang="tr-TR"/>
            </a:p>
          </p:txBody>
        </p:sp>
        <p:sp>
          <p:nvSpPr>
            <p:cNvPr id="64530" name="Freeform 18"/>
            <p:cNvSpPr>
              <a:spLocks/>
            </p:cNvSpPr>
            <p:nvPr/>
          </p:nvSpPr>
          <p:spPr bwMode="auto">
            <a:xfrm>
              <a:off x="1597" y="2877"/>
              <a:ext cx="10" cy="6"/>
            </a:xfrm>
            <a:custGeom>
              <a:avLst/>
              <a:gdLst>
                <a:gd name="T0" fmla="*/ 10 w 10"/>
                <a:gd name="T1" fmla="*/ 0 h 6"/>
                <a:gd name="T2" fmla="*/ 10 w 10"/>
                <a:gd name="T3" fmla="*/ 0 h 6"/>
                <a:gd name="T4" fmla="*/ 10 w 10"/>
                <a:gd name="T5" fmla="*/ 0 h 6"/>
                <a:gd name="T6" fmla="*/ 10 w 10"/>
                <a:gd name="T7" fmla="*/ 0 h 6"/>
                <a:gd name="T8" fmla="*/ 10 w 10"/>
                <a:gd name="T9" fmla="*/ 0 h 6"/>
                <a:gd name="T10" fmla="*/ 10 w 10"/>
                <a:gd name="T11" fmla="*/ 0 h 6"/>
                <a:gd name="T12" fmla="*/ 10 w 10"/>
                <a:gd name="T13" fmla="*/ 0 h 6"/>
                <a:gd name="T14" fmla="*/ 10 w 10"/>
                <a:gd name="T15" fmla="*/ 0 h 6"/>
                <a:gd name="T16" fmla="*/ 10 w 10"/>
                <a:gd name="T17" fmla="*/ 0 h 6"/>
                <a:gd name="T18" fmla="*/ 10 w 10"/>
                <a:gd name="T19" fmla="*/ 0 h 6"/>
                <a:gd name="T20" fmla="*/ 10 w 10"/>
                <a:gd name="T21" fmla="*/ 0 h 6"/>
                <a:gd name="T22" fmla="*/ 10 w 10"/>
                <a:gd name="T23" fmla="*/ 0 h 6"/>
                <a:gd name="T24" fmla="*/ 8 w 10"/>
                <a:gd name="T25" fmla="*/ 0 h 6"/>
                <a:gd name="T26" fmla="*/ 8 w 10"/>
                <a:gd name="T27" fmla="*/ 0 h 6"/>
                <a:gd name="T28" fmla="*/ 8 w 10"/>
                <a:gd name="T29" fmla="*/ 0 h 6"/>
                <a:gd name="T30" fmla="*/ 8 w 10"/>
                <a:gd name="T31" fmla="*/ 0 h 6"/>
                <a:gd name="T32" fmla="*/ 8 w 10"/>
                <a:gd name="T33" fmla="*/ 2 h 6"/>
                <a:gd name="T34" fmla="*/ 8 w 10"/>
                <a:gd name="T35" fmla="*/ 2 h 6"/>
                <a:gd name="T36" fmla="*/ 8 w 10"/>
                <a:gd name="T37" fmla="*/ 2 h 6"/>
                <a:gd name="T38" fmla="*/ 8 w 10"/>
                <a:gd name="T39" fmla="*/ 2 h 6"/>
                <a:gd name="T40" fmla="*/ 8 w 10"/>
                <a:gd name="T41" fmla="*/ 2 h 6"/>
                <a:gd name="T42" fmla="*/ 8 w 10"/>
                <a:gd name="T43" fmla="*/ 2 h 6"/>
                <a:gd name="T44" fmla="*/ 8 w 10"/>
                <a:gd name="T45" fmla="*/ 2 h 6"/>
                <a:gd name="T46" fmla="*/ 8 w 10"/>
                <a:gd name="T47" fmla="*/ 2 h 6"/>
                <a:gd name="T48" fmla="*/ 8 w 10"/>
                <a:gd name="T49" fmla="*/ 2 h 6"/>
                <a:gd name="T50" fmla="*/ 5 w 10"/>
                <a:gd name="T51" fmla="*/ 2 h 6"/>
                <a:gd name="T52" fmla="*/ 5 w 10"/>
                <a:gd name="T53" fmla="*/ 2 h 6"/>
                <a:gd name="T54" fmla="*/ 5 w 10"/>
                <a:gd name="T55" fmla="*/ 2 h 6"/>
                <a:gd name="T56" fmla="*/ 5 w 10"/>
                <a:gd name="T57" fmla="*/ 2 h 6"/>
                <a:gd name="T58" fmla="*/ 5 w 10"/>
                <a:gd name="T59" fmla="*/ 2 h 6"/>
                <a:gd name="T60" fmla="*/ 5 w 10"/>
                <a:gd name="T61" fmla="*/ 2 h 6"/>
                <a:gd name="T62" fmla="*/ 5 w 10"/>
                <a:gd name="T63" fmla="*/ 2 h 6"/>
                <a:gd name="T64" fmla="*/ 5 w 10"/>
                <a:gd name="T65" fmla="*/ 2 h 6"/>
                <a:gd name="T66" fmla="*/ 5 w 10"/>
                <a:gd name="T67" fmla="*/ 2 h 6"/>
                <a:gd name="T68" fmla="*/ 5 w 10"/>
                <a:gd name="T69" fmla="*/ 2 h 6"/>
                <a:gd name="T70" fmla="*/ 5 w 10"/>
                <a:gd name="T71" fmla="*/ 2 h 6"/>
                <a:gd name="T72" fmla="*/ 5 w 10"/>
                <a:gd name="T73" fmla="*/ 2 h 6"/>
                <a:gd name="T74" fmla="*/ 3 w 10"/>
                <a:gd name="T75" fmla="*/ 2 h 6"/>
                <a:gd name="T76" fmla="*/ 3 w 10"/>
                <a:gd name="T77" fmla="*/ 4 h 6"/>
                <a:gd name="T78" fmla="*/ 3 w 10"/>
                <a:gd name="T79" fmla="*/ 4 h 6"/>
                <a:gd name="T80" fmla="*/ 3 w 10"/>
                <a:gd name="T81" fmla="*/ 4 h 6"/>
                <a:gd name="T82" fmla="*/ 3 w 10"/>
                <a:gd name="T83" fmla="*/ 4 h 6"/>
                <a:gd name="T84" fmla="*/ 3 w 10"/>
                <a:gd name="T85" fmla="*/ 4 h 6"/>
                <a:gd name="T86" fmla="*/ 3 w 10"/>
                <a:gd name="T87" fmla="*/ 4 h 6"/>
                <a:gd name="T88" fmla="*/ 3 w 10"/>
                <a:gd name="T89" fmla="*/ 4 h 6"/>
                <a:gd name="T90" fmla="*/ 3 w 10"/>
                <a:gd name="T91" fmla="*/ 4 h 6"/>
                <a:gd name="T92" fmla="*/ 3 w 10"/>
                <a:gd name="T93" fmla="*/ 4 h 6"/>
                <a:gd name="T94" fmla="*/ 3 w 10"/>
                <a:gd name="T95" fmla="*/ 4 h 6"/>
                <a:gd name="T96" fmla="*/ 3 w 10"/>
                <a:gd name="T97" fmla="*/ 4 h 6"/>
                <a:gd name="T98" fmla="*/ 3 w 10"/>
                <a:gd name="T99" fmla="*/ 4 h 6"/>
                <a:gd name="T100" fmla="*/ 0 w 10"/>
                <a:gd name="T101" fmla="*/ 4 h 6"/>
                <a:gd name="T102" fmla="*/ 0 w 10"/>
                <a:gd name="T103" fmla="*/ 4 h 6"/>
                <a:gd name="T104" fmla="*/ 0 w 10"/>
                <a:gd name="T105" fmla="*/ 4 h 6"/>
                <a:gd name="T106" fmla="*/ 0 w 10"/>
                <a:gd name="T107" fmla="*/ 4 h 6"/>
                <a:gd name="T108" fmla="*/ 0 w 10"/>
                <a:gd name="T109" fmla="*/ 6 h 6"/>
                <a:gd name="T110" fmla="*/ 0 w 10"/>
                <a:gd name="T111" fmla="*/ 6 h 6"/>
                <a:gd name="T112" fmla="*/ 0 w 10"/>
                <a:gd name="T113" fmla="*/ 6 h 6"/>
                <a:gd name="T114" fmla="*/ 0 w 10"/>
                <a:gd name="T115" fmla="*/ 6 h 6"/>
                <a:gd name="T116" fmla="*/ 0 w 10"/>
                <a:gd name="T117" fmla="*/ 6 h 6"/>
                <a:gd name="T118" fmla="*/ 0 w 10"/>
                <a:gd name="T119" fmla="*/ 6 h 6"/>
                <a:gd name="T120" fmla="*/ 0 w 10"/>
                <a:gd name="T121" fmla="*/ 6 h 6"/>
                <a:gd name="T122" fmla="*/ 0 w 10"/>
                <a:gd name="T123" fmla="*/ 6 h 6"/>
                <a:gd name="T124" fmla="*/ 0 w 10"/>
                <a:gd name="T125" fmla="*/ 6 h 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0" h="6">
                  <a:moveTo>
                    <a:pt x="10" y="0"/>
                  </a:moveTo>
                  <a:lnTo>
                    <a:pt x="10" y="0"/>
                  </a:lnTo>
                  <a:lnTo>
                    <a:pt x="8" y="0"/>
                  </a:lnTo>
                  <a:lnTo>
                    <a:pt x="8" y="2"/>
                  </a:lnTo>
                  <a:lnTo>
                    <a:pt x="5" y="2"/>
                  </a:lnTo>
                  <a:lnTo>
                    <a:pt x="3" y="2"/>
                  </a:lnTo>
                  <a:lnTo>
                    <a:pt x="3" y="4"/>
                  </a:lnTo>
                  <a:lnTo>
                    <a:pt x="0" y="4"/>
                  </a:lnTo>
                  <a:lnTo>
                    <a:pt x="0" y="6"/>
                  </a:lnTo>
                </a:path>
              </a:pathLst>
            </a:custGeom>
            <a:noFill/>
            <a:ln w="0">
              <a:solidFill>
                <a:srgbClr val="000000"/>
              </a:solidFill>
              <a:prstDash val="solid"/>
              <a:round/>
              <a:headEnd/>
              <a:tailEnd/>
            </a:ln>
          </p:spPr>
          <p:txBody>
            <a:bodyPr/>
            <a:lstStyle/>
            <a:p>
              <a:endParaRPr lang="tr-TR"/>
            </a:p>
          </p:txBody>
        </p:sp>
        <p:sp>
          <p:nvSpPr>
            <p:cNvPr id="64531" name="Freeform 19"/>
            <p:cNvSpPr>
              <a:spLocks/>
            </p:cNvSpPr>
            <p:nvPr/>
          </p:nvSpPr>
          <p:spPr bwMode="auto">
            <a:xfrm>
              <a:off x="1618" y="2947"/>
              <a:ext cx="10" cy="4"/>
            </a:xfrm>
            <a:custGeom>
              <a:avLst/>
              <a:gdLst>
                <a:gd name="T0" fmla="*/ 10 w 10"/>
                <a:gd name="T1" fmla="*/ 4 h 4"/>
                <a:gd name="T2" fmla="*/ 10 w 10"/>
                <a:gd name="T3" fmla="*/ 4 h 4"/>
                <a:gd name="T4" fmla="*/ 10 w 10"/>
                <a:gd name="T5" fmla="*/ 4 h 4"/>
                <a:gd name="T6" fmla="*/ 10 w 10"/>
                <a:gd name="T7" fmla="*/ 4 h 4"/>
                <a:gd name="T8" fmla="*/ 10 w 10"/>
                <a:gd name="T9" fmla="*/ 4 h 4"/>
                <a:gd name="T10" fmla="*/ 10 w 10"/>
                <a:gd name="T11" fmla="*/ 4 h 4"/>
                <a:gd name="T12" fmla="*/ 10 w 10"/>
                <a:gd name="T13" fmla="*/ 4 h 4"/>
                <a:gd name="T14" fmla="*/ 10 w 10"/>
                <a:gd name="T15" fmla="*/ 4 h 4"/>
                <a:gd name="T16" fmla="*/ 10 w 10"/>
                <a:gd name="T17" fmla="*/ 2 h 4"/>
                <a:gd name="T18" fmla="*/ 8 w 10"/>
                <a:gd name="T19" fmla="*/ 2 h 4"/>
                <a:gd name="T20" fmla="*/ 8 w 10"/>
                <a:gd name="T21" fmla="*/ 2 h 4"/>
                <a:gd name="T22" fmla="*/ 8 w 10"/>
                <a:gd name="T23" fmla="*/ 2 h 4"/>
                <a:gd name="T24" fmla="*/ 8 w 10"/>
                <a:gd name="T25" fmla="*/ 2 h 4"/>
                <a:gd name="T26" fmla="*/ 8 w 10"/>
                <a:gd name="T27" fmla="*/ 2 h 4"/>
                <a:gd name="T28" fmla="*/ 8 w 10"/>
                <a:gd name="T29" fmla="*/ 2 h 4"/>
                <a:gd name="T30" fmla="*/ 8 w 10"/>
                <a:gd name="T31" fmla="*/ 2 h 4"/>
                <a:gd name="T32" fmla="*/ 8 w 10"/>
                <a:gd name="T33" fmla="*/ 2 h 4"/>
                <a:gd name="T34" fmla="*/ 8 w 10"/>
                <a:gd name="T35" fmla="*/ 2 h 4"/>
                <a:gd name="T36" fmla="*/ 8 w 10"/>
                <a:gd name="T37" fmla="*/ 2 h 4"/>
                <a:gd name="T38" fmla="*/ 8 w 10"/>
                <a:gd name="T39" fmla="*/ 2 h 4"/>
                <a:gd name="T40" fmla="*/ 8 w 10"/>
                <a:gd name="T41" fmla="*/ 2 h 4"/>
                <a:gd name="T42" fmla="*/ 8 w 10"/>
                <a:gd name="T43" fmla="*/ 2 h 4"/>
                <a:gd name="T44" fmla="*/ 8 w 10"/>
                <a:gd name="T45" fmla="*/ 2 h 4"/>
                <a:gd name="T46" fmla="*/ 8 w 10"/>
                <a:gd name="T47" fmla="*/ 2 h 4"/>
                <a:gd name="T48" fmla="*/ 8 w 10"/>
                <a:gd name="T49" fmla="*/ 2 h 4"/>
                <a:gd name="T50" fmla="*/ 5 w 10"/>
                <a:gd name="T51" fmla="*/ 2 h 4"/>
                <a:gd name="T52" fmla="*/ 5 w 10"/>
                <a:gd name="T53" fmla="*/ 2 h 4"/>
                <a:gd name="T54" fmla="*/ 5 w 10"/>
                <a:gd name="T55" fmla="*/ 2 h 4"/>
                <a:gd name="T56" fmla="*/ 5 w 10"/>
                <a:gd name="T57" fmla="*/ 2 h 4"/>
                <a:gd name="T58" fmla="*/ 5 w 10"/>
                <a:gd name="T59" fmla="*/ 2 h 4"/>
                <a:gd name="T60" fmla="*/ 5 w 10"/>
                <a:gd name="T61" fmla="*/ 2 h 4"/>
                <a:gd name="T62" fmla="*/ 5 w 10"/>
                <a:gd name="T63" fmla="*/ 0 h 4"/>
                <a:gd name="T64" fmla="*/ 5 w 10"/>
                <a:gd name="T65" fmla="*/ 0 h 4"/>
                <a:gd name="T66" fmla="*/ 5 w 10"/>
                <a:gd name="T67" fmla="*/ 0 h 4"/>
                <a:gd name="T68" fmla="*/ 5 w 10"/>
                <a:gd name="T69" fmla="*/ 0 h 4"/>
                <a:gd name="T70" fmla="*/ 5 w 10"/>
                <a:gd name="T71" fmla="*/ 0 h 4"/>
                <a:gd name="T72" fmla="*/ 5 w 10"/>
                <a:gd name="T73" fmla="*/ 0 h 4"/>
                <a:gd name="T74" fmla="*/ 5 w 10"/>
                <a:gd name="T75" fmla="*/ 0 h 4"/>
                <a:gd name="T76" fmla="*/ 5 w 10"/>
                <a:gd name="T77" fmla="*/ 0 h 4"/>
                <a:gd name="T78" fmla="*/ 5 w 10"/>
                <a:gd name="T79" fmla="*/ 0 h 4"/>
                <a:gd name="T80" fmla="*/ 2 w 10"/>
                <a:gd name="T81" fmla="*/ 0 h 4"/>
                <a:gd name="T82" fmla="*/ 2 w 10"/>
                <a:gd name="T83" fmla="*/ 0 h 4"/>
                <a:gd name="T84" fmla="*/ 2 w 10"/>
                <a:gd name="T85" fmla="*/ 0 h 4"/>
                <a:gd name="T86" fmla="*/ 2 w 10"/>
                <a:gd name="T87" fmla="*/ 0 h 4"/>
                <a:gd name="T88" fmla="*/ 2 w 10"/>
                <a:gd name="T89" fmla="*/ 0 h 4"/>
                <a:gd name="T90" fmla="*/ 2 w 10"/>
                <a:gd name="T91" fmla="*/ 0 h 4"/>
                <a:gd name="T92" fmla="*/ 2 w 10"/>
                <a:gd name="T93" fmla="*/ 0 h 4"/>
                <a:gd name="T94" fmla="*/ 2 w 10"/>
                <a:gd name="T95" fmla="*/ 0 h 4"/>
                <a:gd name="T96" fmla="*/ 2 w 10"/>
                <a:gd name="T97" fmla="*/ 0 h 4"/>
                <a:gd name="T98" fmla="*/ 2 w 10"/>
                <a:gd name="T99" fmla="*/ 0 h 4"/>
                <a:gd name="T100" fmla="*/ 2 w 10"/>
                <a:gd name="T101" fmla="*/ 0 h 4"/>
                <a:gd name="T102" fmla="*/ 0 w 10"/>
                <a:gd name="T103" fmla="*/ 0 h 4"/>
                <a:gd name="T104" fmla="*/ 0 w 10"/>
                <a:gd name="T105" fmla="*/ 0 h 4"/>
                <a:gd name="T106" fmla="*/ 0 w 10"/>
                <a:gd name="T107" fmla="*/ 0 h 4"/>
                <a:gd name="T108" fmla="*/ 0 w 10"/>
                <a:gd name="T109" fmla="*/ 0 h 4"/>
                <a:gd name="T110" fmla="*/ 0 w 10"/>
                <a:gd name="T111" fmla="*/ 0 h 4"/>
                <a:gd name="T112" fmla="*/ 0 w 10"/>
                <a:gd name="T113" fmla="*/ 0 h 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0" h="4">
                  <a:moveTo>
                    <a:pt x="10" y="4"/>
                  </a:moveTo>
                  <a:lnTo>
                    <a:pt x="10" y="4"/>
                  </a:lnTo>
                  <a:lnTo>
                    <a:pt x="10" y="2"/>
                  </a:lnTo>
                  <a:lnTo>
                    <a:pt x="8" y="2"/>
                  </a:lnTo>
                  <a:lnTo>
                    <a:pt x="5" y="2"/>
                  </a:lnTo>
                  <a:lnTo>
                    <a:pt x="5" y="0"/>
                  </a:lnTo>
                  <a:lnTo>
                    <a:pt x="2" y="0"/>
                  </a:lnTo>
                  <a:lnTo>
                    <a:pt x="0" y="0"/>
                  </a:lnTo>
                </a:path>
              </a:pathLst>
            </a:custGeom>
            <a:noFill/>
            <a:ln w="0">
              <a:solidFill>
                <a:srgbClr val="000000"/>
              </a:solidFill>
              <a:prstDash val="solid"/>
              <a:round/>
              <a:headEnd/>
              <a:tailEnd/>
            </a:ln>
          </p:spPr>
          <p:txBody>
            <a:bodyPr/>
            <a:lstStyle/>
            <a:p>
              <a:endParaRPr lang="tr-TR"/>
            </a:p>
          </p:txBody>
        </p:sp>
        <p:sp>
          <p:nvSpPr>
            <p:cNvPr id="64532" name="Freeform 20"/>
            <p:cNvSpPr>
              <a:spLocks/>
            </p:cNvSpPr>
            <p:nvPr/>
          </p:nvSpPr>
          <p:spPr bwMode="auto">
            <a:xfrm>
              <a:off x="1618" y="2994"/>
              <a:ext cx="10" cy="5"/>
            </a:xfrm>
            <a:custGeom>
              <a:avLst/>
              <a:gdLst>
                <a:gd name="T0" fmla="*/ 10 w 10"/>
                <a:gd name="T1" fmla="*/ 5 h 5"/>
                <a:gd name="T2" fmla="*/ 10 w 10"/>
                <a:gd name="T3" fmla="*/ 5 h 5"/>
                <a:gd name="T4" fmla="*/ 10 w 10"/>
                <a:gd name="T5" fmla="*/ 5 h 5"/>
                <a:gd name="T6" fmla="*/ 10 w 10"/>
                <a:gd name="T7" fmla="*/ 5 h 5"/>
                <a:gd name="T8" fmla="*/ 10 w 10"/>
                <a:gd name="T9" fmla="*/ 5 h 5"/>
                <a:gd name="T10" fmla="*/ 10 w 10"/>
                <a:gd name="T11" fmla="*/ 5 h 5"/>
                <a:gd name="T12" fmla="*/ 10 w 10"/>
                <a:gd name="T13" fmla="*/ 5 h 5"/>
                <a:gd name="T14" fmla="*/ 10 w 10"/>
                <a:gd name="T15" fmla="*/ 4 h 5"/>
                <a:gd name="T16" fmla="*/ 10 w 10"/>
                <a:gd name="T17" fmla="*/ 4 h 5"/>
                <a:gd name="T18" fmla="*/ 10 w 10"/>
                <a:gd name="T19" fmla="*/ 4 h 5"/>
                <a:gd name="T20" fmla="*/ 10 w 10"/>
                <a:gd name="T21" fmla="*/ 4 h 5"/>
                <a:gd name="T22" fmla="*/ 10 w 10"/>
                <a:gd name="T23" fmla="*/ 4 h 5"/>
                <a:gd name="T24" fmla="*/ 10 w 10"/>
                <a:gd name="T25" fmla="*/ 4 h 5"/>
                <a:gd name="T26" fmla="*/ 8 w 10"/>
                <a:gd name="T27" fmla="*/ 4 h 5"/>
                <a:gd name="T28" fmla="*/ 8 w 10"/>
                <a:gd name="T29" fmla="*/ 4 h 5"/>
                <a:gd name="T30" fmla="*/ 8 w 10"/>
                <a:gd name="T31" fmla="*/ 4 h 5"/>
                <a:gd name="T32" fmla="*/ 8 w 10"/>
                <a:gd name="T33" fmla="*/ 4 h 5"/>
                <a:gd name="T34" fmla="*/ 8 w 10"/>
                <a:gd name="T35" fmla="*/ 2 h 5"/>
                <a:gd name="T36" fmla="*/ 8 w 10"/>
                <a:gd name="T37" fmla="*/ 2 h 5"/>
                <a:gd name="T38" fmla="*/ 8 w 10"/>
                <a:gd name="T39" fmla="*/ 2 h 5"/>
                <a:gd name="T40" fmla="*/ 8 w 10"/>
                <a:gd name="T41" fmla="*/ 2 h 5"/>
                <a:gd name="T42" fmla="*/ 8 w 10"/>
                <a:gd name="T43" fmla="*/ 2 h 5"/>
                <a:gd name="T44" fmla="*/ 8 w 10"/>
                <a:gd name="T45" fmla="*/ 2 h 5"/>
                <a:gd name="T46" fmla="*/ 8 w 10"/>
                <a:gd name="T47" fmla="*/ 2 h 5"/>
                <a:gd name="T48" fmla="*/ 8 w 10"/>
                <a:gd name="T49" fmla="*/ 2 h 5"/>
                <a:gd name="T50" fmla="*/ 5 w 10"/>
                <a:gd name="T51" fmla="*/ 2 h 5"/>
                <a:gd name="T52" fmla="*/ 5 w 10"/>
                <a:gd name="T53" fmla="*/ 2 h 5"/>
                <a:gd name="T54" fmla="*/ 5 w 10"/>
                <a:gd name="T55" fmla="*/ 2 h 5"/>
                <a:gd name="T56" fmla="*/ 5 w 10"/>
                <a:gd name="T57" fmla="*/ 2 h 5"/>
                <a:gd name="T58" fmla="*/ 5 w 10"/>
                <a:gd name="T59" fmla="*/ 2 h 5"/>
                <a:gd name="T60" fmla="*/ 5 w 10"/>
                <a:gd name="T61" fmla="*/ 2 h 5"/>
                <a:gd name="T62" fmla="*/ 5 w 10"/>
                <a:gd name="T63" fmla="*/ 2 h 5"/>
                <a:gd name="T64" fmla="*/ 5 w 10"/>
                <a:gd name="T65" fmla="*/ 2 h 5"/>
                <a:gd name="T66" fmla="*/ 5 w 10"/>
                <a:gd name="T67" fmla="*/ 2 h 5"/>
                <a:gd name="T68" fmla="*/ 5 w 10"/>
                <a:gd name="T69" fmla="*/ 2 h 5"/>
                <a:gd name="T70" fmla="*/ 5 w 10"/>
                <a:gd name="T71" fmla="*/ 2 h 5"/>
                <a:gd name="T72" fmla="*/ 5 w 10"/>
                <a:gd name="T73" fmla="*/ 2 h 5"/>
                <a:gd name="T74" fmla="*/ 5 w 10"/>
                <a:gd name="T75" fmla="*/ 2 h 5"/>
                <a:gd name="T76" fmla="*/ 5 w 10"/>
                <a:gd name="T77" fmla="*/ 2 h 5"/>
                <a:gd name="T78" fmla="*/ 5 w 10"/>
                <a:gd name="T79" fmla="*/ 2 h 5"/>
                <a:gd name="T80" fmla="*/ 5 w 10"/>
                <a:gd name="T81" fmla="*/ 2 h 5"/>
                <a:gd name="T82" fmla="*/ 5 w 10"/>
                <a:gd name="T83" fmla="*/ 0 h 5"/>
                <a:gd name="T84" fmla="*/ 2 w 10"/>
                <a:gd name="T85" fmla="*/ 0 h 5"/>
                <a:gd name="T86" fmla="*/ 2 w 10"/>
                <a:gd name="T87" fmla="*/ 0 h 5"/>
                <a:gd name="T88" fmla="*/ 2 w 10"/>
                <a:gd name="T89" fmla="*/ 0 h 5"/>
                <a:gd name="T90" fmla="*/ 2 w 10"/>
                <a:gd name="T91" fmla="*/ 0 h 5"/>
                <a:gd name="T92" fmla="*/ 2 w 10"/>
                <a:gd name="T93" fmla="*/ 0 h 5"/>
                <a:gd name="T94" fmla="*/ 2 w 10"/>
                <a:gd name="T95" fmla="*/ 0 h 5"/>
                <a:gd name="T96" fmla="*/ 2 w 10"/>
                <a:gd name="T97" fmla="*/ 0 h 5"/>
                <a:gd name="T98" fmla="*/ 2 w 10"/>
                <a:gd name="T99" fmla="*/ 0 h 5"/>
                <a:gd name="T100" fmla="*/ 2 w 10"/>
                <a:gd name="T101" fmla="*/ 0 h 5"/>
                <a:gd name="T102" fmla="*/ 2 w 10"/>
                <a:gd name="T103" fmla="*/ 0 h 5"/>
                <a:gd name="T104" fmla="*/ 0 w 10"/>
                <a:gd name="T105" fmla="*/ 0 h 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0" h="5">
                  <a:moveTo>
                    <a:pt x="10" y="5"/>
                  </a:moveTo>
                  <a:lnTo>
                    <a:pt x="10" y="5"/>
                  </a:lnTo>
                  <a:lnTo>
                    <a:pt x="10" y="4"/>
                  </a:lnTo>
                  <a:lnTo>
                    <a:pt x="8" y="4"/>
                  </a:lnTo>
                  <a:lnTo>
                    <a:pt x="8" y="2"/>
                  </a:lnTo>
                  <a:lnTo>
                    <a:pt x="5" y="2"/>
                  </a:lnTo>
                  <a:lnTo>
                    <a:pt x="5" y="0"/>
                  </a:lnTo>
                  <a:lnTo>
                    <a:pt x="2" y="0"/>
                  </a:lnTo>
                  <a:lnTo>
                    <a:pt x="0" y="0"/>
                  </a:lnTo>
                </a:path>
              </a:pathLst>
            </a:custGeom>
            <a:noFill/>
            <a:ln w="0">
              <a:solidFill>
                <a:srgbClr val="000000"/>
              </a:solidFill>
              <a:prstDash val="solid"/>
              <a:round/>
              <a:headEnd/>
              <a:tailEnd/>
            </a:ln>
          </p:spPr>
          <p:txBody>
            <a:bodyPr/>
            <a:lstStyle/>
            <a:p>
              <a:endParaRPr lang="tr-TR"/>
            </a:p>
          </p:txBody>
        </p:sp>
        <p:sp>
          <p:nvSpPr>
            <p:cNvPr id="64533" name="Freeform 21"/>
            <p:cNvSpPr>
              <a:spLocks/>
            </p:cNvSpPr>
            <p:nvPr/>
          </p:nvSpPr>
          <p:spPr bwMode="auto">
            <a:xfrm>
              <a:off x="1537" y="2967"/>
              <a:ext cx="13" cy="4"/>
            </a:xfrm>
            <a:custGeom>
              <a:avLst/>
              <a:gdLst>
                <a:gd name="T0" fmla="*/ 0 w 13"/>
                <a:gd name="T1" fmla="*/ 0 h 4"/>
                <a:gd name="T2" fmla="*/ 0 w 13"/>
                <a:gd name="T3" fmla="*/ 0 h 4"/>
                <a:gd name="T4" fmla="*/ 0 w 13"/>
                <a:gd name="T5" fmla="*/ 0 h 4"/>
                <a:gd name="T6" fmla="*/ 0 w 13"/>
                <a:gd name="T7" fmla="*/ 0 h 4"/>
                <a:gd name="T8" fmla="*/ 0 w 13"/>
                <a:gd name="T9" fmla="*/ 0 h 4"/>
                <a:gd name="T10" fmla="*/ 0 w 13"/>
                <a:gd name="T11" fmla="*/ 0 h 4"/>
                <a:gd name="T12" fmla="*/ 0 w 13"/>
                <a:gd name="T13" fmla="*/ 0 h 4"/>
                <a:gd name="T14" fmla="*/ 3 w 13"/>
                <a:gd name="T15" fmla="*/ 0 h 4"/>
                <a:gd name="T16" fmla="*/ 3 w 13"/>
                <a:gd name="T17" fmla="*/ 0 h 4"/>
                <a:gd name="T18" fmla="*/ 3 w 13"/>
                <a:gd name="T19" fmla="*/ 0 h 4"/>
                <a:gd name="T20" fmla="*/ 3 w 13"/>
                <a:gd name="T21" fmla="*/ 0 h 4"/>
                <a:gd name="T22" fmla="*/ 3 w 13"/>
                <a:gd name="T23" fmla="*/ 0 h 4"/>
                <a:gd name="T24" fmla="*/ 3 w 13"/>
                <a:gd name="T25" fmla="*/ 0 h 4"/>
                <a:gd name="T26" fmla="*/ 3 w 13"/>
                <a:gd name="T27" fmla="*/ 2 h 4"/>
                <a:gd name="T28" fmla="*/ 3 w 13"/>
                <a:gd name="T29" fmla="*/ 2 h 4"/>
                <a:gd name="T30" fmla="*/ 3 w 13"/>
                <a:gd name="T31" fmla="*/ 2 h 4"/>
                <a:gd name="T32" fmla="*/ 3 w 13"/>
                <a:gd name="T33" fmla="*/ 2 h 4"/>
                <a:gd name="T34" fmla="*/ 3 w 13"/>
                <a:gd name="T35" fmla="*/ 2 h 4"/>
                <a:gd name="T36" fmla="*/ 3 w 13"/>
                <a:gd name="T37" fmla="*/ 2 h 4"/>
                <a:gd name="T38" fmla="*/ 3 w 13"/>
                <a:gd name="T39" fmla="*/ 2 h 4"/>
                <a:gd name="T40" fmla="*/ 5 w 13"/>
                <a:gd name="T41" fmla="*/ 2 h 4"/>
                <a:gd name="T42" fmla="*/ 5 w 13"/>
                <a:gd name="T43" fmla="*/ 2 h 4"/>
                <a:gd name="T44" fmla="*/ 5 w 13"/>
                <a:gd name="T45" fmla="*/ 2 h 4"/>
                <a:gd name="T46" fmla="*/ 5 w 13"/>
                <a:gd name="T47" fmla="*/ 2 h 4"/>
                <a:gd name="T48" fmla="*/ 5 w 13"/>
                <a:gd name="T49" fmla="*/ 2 h 4"/>
                <a:gd name="T50" fmla="*/ 5 w 13"/>
                <a:gd name="T51" fmla="*/ 2 h 4"/>
                <a:gd name="T52" fmla="*/ 5 w 13"/>
                <a:gd name="T53" fmla="*/ 2 h 4"/>
                <a:gd name="T54" fmla="*/ 5 w 13"/>
                <a:gd name="T55" fmla="*/ 2 h 4"/>
                <a:gd name="T56" fmla="*/ 5 w 13"/>
                <a:gd name="T57" fmla="*/ 2 h 4"/>
                <a:gd name="T58" fmla="*/ 5 w 13"/>
                <a:gd name="T59" fmla="*/ 2 h 4"/>
                <a:gd name="T60" fmla="*/ 5 w 13"/>
                <a:gd name="T61" fmla="*/ 2 h 4"/>
                <a:gd name="T62" fmla="*/ 5 w 13"/>
                <a:gd name="T63" fmla="*/ 2 h 4"/>
                <a:gd name="T64" fmla="*/ 5 w 13"/>
                <a:gd name="T65" fmla="*/ 2 h 4"/>
                <a:gd name="T66" fmla="*/ 5 w 13"/>
                <a:gd name="T67" fmla="*/ 4 h 4"/>
                <a:gd name="T68" fmla="*/ 5 w 13"/>
                <a:gd name="T69" fmla="*/ 4 h 4"/>
                <a:gd name="T70" fmla="*/ 5 w 13"/>
                <a:gd name="T71" fmla="*/ 4 h 4"/>
                <a:gd name="T72" fmla="*/ 8 w 13"/>
                <a:gd name="T73" fmla="*/ 4 h 4"/>
                <a:gd name="T74" fmla="*/ 8 w 13"/>
                <a:gd name="T75" fmla="*/ 4 h 4"/>
                <a:gd name="T76" fmla="*/ 8 w 13"/>
                <a:gd name="T77" fmla="*/ 4 h 4"/>
                <a:gd name="T78" fmla="*/ 8 w 13"/>
                <a:gd name="T79" fmla="*/ 4 h 4"/>
                <a:gd name="T80" fmla="*/ 8 w 13"/>
                <a:gd name="T81" fmla="*/ 4 h 4"/>
                <a:gd name="T82" fmla="*/ 8 w 13"/>
                <a:gd name="T83" fmla="*/ 4 h 4"/>
                <a:gd name="T84" fmla="*/ 8 w 13"/>
                <a:gd name="T85" fmla="*/ 4 h 4"/>
                <a:gd name="T86" fmla="*/ 8 w 13"/>
                <a:gd name="T87" fmla="*/ 4 h 4"/>
                <a:gd name="T88" fmla="*/ 8 w 13"/>
                <a:gd name="T89" fmla="*/ 4 h 4"/>
                <a:gd name="T90" fmla="*/ 8 w 13"/>
                <a:gd name="T91" fmla="*/ 4 h 4"/>
                <a:gd name="T92" fmla="*/ 8 w 13"/>
                <a:gd name="T93" fmla="*/ 4 h 4"/>
                <a:gd name="T94" fmla="*/ 8 w 13"/>
                <a:gd name="T95" fmla="*/ 4 h 4"/>
                <a:gd name="T96" fmla="*/ 11 w 13"/>
                <a:gd name="T97" fmla="*/ 4 h 4"/>
                <a:gd name="T98" fmla="*/ 11 w 13"/>
                <a:gd name="T99" fmla="*/ 4 h 4"/>
                <a:gd name="T100" fmla="*/ 11 w 13"/>
                <a:gd name="T101" fmla="*/ 4 h 4"/>
                <a:gd name="T102" fmla="*/ 11 w 13"/>
                <a:gd name="T103" fmla="*/ 4 h 4"/>
                <a:gd name="T104" fmla="*/ 11 w 13"/>
                <a:gd name="T105" fmla="*/ 4 h 4"/>
                <a:gd name="T106" fmla="*/ 11 w 13"/>
                <a:gd name="T107" fmla="*/ 4 h 4"/>
                <a:gd name="T108" fmla="*/ 13 w 13"/>
                <a:gd name="T109" fmla="*/ 4 h 4"/>
                <a:gd name="T110" fmla="*/ 13 w 13"/>
                <a:gd name="T111" fmla="*/ 4 h 4"/>
                <a:gd name="T112" fmla="*/ 13 w 13"/>
                <a:gd name="T113" fmla="*/ 4 h 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3" h="4">
                  <a:moveTo>
                    <a:pt x="0" y="0"/>
                  </a:moveTo>
                  <a:lnTo>
                    <a:pt x="0" y="0"/>
                  </a:lnTo>
                  <a:lnTo>
                    <a:pt x="3" y="0"/>
                  </a:lnTo>
                  <a:lnTo>
                    <a:pt x="3" y="2"/>
                  </a:lnTo>
                  <a:lnTo>
                    <a:pt x="5" y="2"/>
                  </a:lnTo>
                  <a:lnTo>
                    <a:pt x="5" y="4"/>
                  </a:lnTo>
                  <a:lnTo>
                    <a:pt x="8" y="4"/>
                  </a:lnTo>
                  <a:lnTo>
                    <a:pt x="11" y="4"/>
                  </a:lnTo>
                  <a:lnTo>
                    <a:pt x="13" y="4"/>
                  </a:lnTo>
                </a:path>
              </a:pathLst>
            </a:custGeom>
            <a:noFill/>
            <a:ln w="0">
              <a:solidFill>
                <a:srgbClr val="000000"/>
              </a:solidFill>
              <a:prstDash val="solid"/>
              <a:round/>
              <a:headEnd/>
              <a:tailEnd/>
            </a:ln>
          </p:spPr>
          <p:txBody>
            <a:bodyPr/>
            <a:lstStyle/>
            <a:p>
              <a:endParaRPr lang="tr-TR"/>
            </a:p>
          </p:txBody>
        </p:sp>
        <p:sp>
          <p:nvSpPr>
            <p:cNvPr id="64534" name="Freeform 22"/>
            <p:cNvSpPr>
              <a:spLocks/>
            </p:cNvSpPr>
            <p:nvPr/>
          </p:nvSpPr>
          <p:spPr bwMode="auto">
            <a:xfrm>
              <a:off x="1532" y="2992"/>
              <a:ext cx="13" cy="4"/>
            </a:xfrm>
            <a:custGeom>
              <a:avLst/>
              <a:gdLst>
                <a:gd name="T0" fmla="*/ 0 w 13"/>
                <a:gd name="T1" fmla="*/ 4 h 4"/>
                <a:gd name="T2" fmla="*/ 0 w 13"/>
                <a:gd name="T3" fmla="*/ 4 h 4"/>
                <a:gd name="T4" fmla="*/ 0 w 13"/>
                <a:gd name="T5" fmla="*/ 4 h 4"/>
                <a:gd name="T6" fmla="*/ 3 w 13"/>
                <a:gd name="T7" fmla="*/ 4 h 4"/>
                <a:gd name="T8" fmla="*/ 3 w 13"/>
                <a:gd name="T9" fmla="*/ 4 h 4"/>
                <a:gd name="T10" fmla="*/ 3 w 13"/>
                <a:gd name="T11" fmla="*/ 4 h 4"/>
                <a:gd name="T12" fmla="*/ 3 w 13"/>
                <a:gd name="T13" fmla="*/ 4 h 4"/>
                <a:gd name="T14" fmla="*/ 3 w 13"/>
                <a:gd name="T15" fmla="*/ 2 h 4"/>
                <a:gd name="T16" fmla="*/ 3 w 13"/>
                <a:gd name="T17" fmla="*/ 2 h 4"/>
                <a:gd name="T18" fmla="*/ 3 w 13"/>
                <a:gd name="T19" fmla="*/ 2 h 4"/>
                <a:gd name="T20" fmla="*/ 3 w 13"/>
                <a:gd name="T21" fmla="*/ 2 h 4"/>
                <a:gd name="T22" fmla="*/ 3 w 13"/>
                <a:gd name="T23" fmla="*/ 2 h 4"/>
                <a:gd name="T24" fmla="*/ 3 w 13"/>
                <a:gd name="T25" fmla="*/ 2 h 4"/>
                <a:gd name="T26" fmla="*/ 3 w 13"/>
                <a:gd name="T27" fmla="*/ 2 h 4"/>
                <a:gd name="T28" fmla="*/ 3 w 13"/>
                <a:gd name="T29" fmla="*/ 2 h 4"/>
                <a:gd name="T30" fmla="*/ 3 w 13"/>
                <a:gd name="T31" fmla="*/ 2 h 4"/>
                <a:gd name="T32" fmla="*/ 3 w 13"/>
                <a:gd name="T33" fmla="*/ 2 h 4"/>
                <a:gd name="T34" fmla="*/ 3 w 13"/>
                <a:gd name="T35" fmla="*/ 2 h 4"/>
                <a:gd name="T36" fmla="*/ 3 w 13"/>
                <a:gd name="T37" fmla="*/ 2 h 4"/>
                <a:gd name="T38" fmla="*/ 3 w 13"/>
                <a:gd name="T39" fmla="*/ 2 h 4"/>
                <a:gd name="T40" fmla="*/ 3 w 13"/>
                <a:gd name="T41" fmla="*/ 2 h 4"/>
                <a:gd name="T42" fmla="*/ 3 w 13"/>
                <a:gd name="T43" fmla="*/ 2 h 4"/>
                <a:gd name="T44" fmla="*/ 3 w 13"/>
                <a:gd name="T45" fmla="*/ 2 h 4"/>
                <a:gd name="T46" fmla="*/ 5 w 13"/>
                <a:gd name="T47" fmla="*/ 2 h 4"/>
                <a:gd name="T48" fmla="*/ 5 w 13"/>
                <a:gd name="T49" fmla="*/ 2 h 4"/>
                <a:gd name="T50" fmla="*/ 5 w 13"/>
                <a:gd name="T51" fmla="*/ 2 h 4"/>
                <a:gd name="T52" fmla="*/ 5 w 13"/>
                <a:gd name="T53" fmla="*/ 2 h 4"/>
                <a:gd name="T54" fmla="*/ 5 w 13"/>
                <a:gd name="T55" fmla="*/ 2 h 4"/>
                <a:gd name="T56" fmla="*/ 5 w 13"/>
                <a:gd name="T57" fmla="*/ 2 h 4"/>
                <a:gd name="T58" fmla="*/ 5 w 13"/>
                <a:gd name="T59" fmla="*/ 2 h 4"/>
                <a:gd name="T60" fmla="*/ 5 w 13"/>
                <a:gd name="T61" fmla="*/ 2 h 4"/>
                <a:gd name="T62" fmla="*/ 5 w 13"/>
                <a:gd name="T63" fmla="*/ 2 h 4"/>
                <a:gd name="T64" fmla="*/ 5 w 13"/>
                <a:gd name="T65" fmla="*/ 2 h 4"/>
                <a:gd name="T66" fmla="*/ 5 w 13"/>
                <a:gd name="T67" fmla="*/ 0 h 4"/>
                <a:gd name="T68" fmla="*/ 8 w 13"/>
                <a:gd name="T69" fmla="*/ 0 h 4"/>
                <a:gd name="T70" fmla="*/ 8 w 13"/>
                <a:gd name="T71" fmla="*/ 0 h 4"/>
                <a:gd name="T72" fmla="*/ 8 w 13"/>
                <a:gd name="T73" fmla="*/ 0 h 4"/>
                <a:gd name="T74" fmla="*/ 8 w 13"/>
                <a:gd name="T75" fmla="*/ 0 h 4"/>
                <a:gd name="T76" fmla="*/ 8 w 13"/>
                <a:gd name="T77" fmla="*/ 0 h 4"/>
                <a:gd name="T78" fmla="*/ 8 w 13"/>
                <a:gd name="T79" fmla="*/ 0 h 4"/>
                <a:gd name="T80" fmla="*/ 8 w 13"/>
                <a:gd name="T81" fmla="*/ 0 h 4"/>
                <a:gd name="T82" fmla="*/ 10 w 13"/>
                <a:gd name="T83" fmla="*/ 0 h 4"/>
                <a:gd name="T84" fmla="*/ 10 w 13"/>
                <a:gd name="T85" fmla="*/ 0 h 4"/>
                <a:gd name="T86" fmla="*/ 10 w 13"/>
                <a:gd name="T87" fmla="*/ 0 h 4"/>
                <a:gd name="T88" fmla="*/ 13 w 13"/>
                <a:gd name="T89" fmla="*/ 0 h 4"/>
                <a:gd name="T90" fmla="*/ 13 w 13"/>
                <a:gd name="T91" fmla="*/ 0 h 4"/>
                <a:gd name="T92" fmla="*/ 13 w 13"/>
                <a:gd name="T93" fmla="*/ 0 h 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3" h="4">
                  <a:moveTo>
                    <a:pt x="0" y="4"/>
                  </a:moveTo>
                  <a:lnTo>
                    <a:pt x="0" y="4"/>
                  </a:lnTo>
                  <a:lnTo>
                    <a:pt x="3" y="4"/>
                  </a:lnTo>
                  <a:lnTo>
                    <a:pt x="3" y="2"/>
                  </a:lnTo>
                  <a:lnTo>
                    <a:pt x="5" y="2"/>
                  </a:lnTo>
                  <a:lnTo>
                    <a:pt x="5" y="0"/>
                  </a:lnTo>
                  <a:lnTo>
                    <a:pt x="8" y="0"/>
                  </a:lnTo>
                  <a:lnTo>
                    <a:pt x="10" y="0"/>
                  </a:lnTo>
                  <a:lnTo>
                    <a:pt x="13" y="0"/>
                  </a:lnTo>
                </a:path>
              </a:pathLst>
            </a:custGeom>
            <a:noFill/>
            <a:ln w="0">
              <a:solidFill>
                <a:srgbClr val="000000"/>
              </a:solidFill>
              <a:prstDash val="solid"/>
              <a:round/>
              <a:headEnd/>
              <a:tailEnd/>
            </a:ln>
          </p:spPr>
          <p:txBody>
            <a:bodyPr/>
            <a:lstStyle/>
            <a:p>
              <a:endParaRPr lang="tr-TR"/>
            </a:p>
          </p:txBody>
        </p:sp>
        <p:sp>
          <p:nvSpPr>
            <p:cNvPr id="64535" name="Freeform 23"/>
            <p:cNvSpPr>
              <a:spLocks/>
            </p:cNvSpPr>
            <p:nvPr/>
          </p:nvSpPr>
          <p:spPr bwMode="auto">
            <a:xfrm>
              <a:off x="1581" y="3148"/>
              <a:ext cx="32" cy="4"/>
            </a:xfrm>
            <a:custGeom>
              <a:avLst/>
              <a:gdLst>
                <a:gd name="T0" fmla="*/ 29 w 32"/>
                <a:gd name="T1" fmla="*/ 4 h 4"/>
                <a:gd name="T2" fmla="*/ 29 w 32"/>
                <a:gd name="T3" fmla="*/ 4 h 4"/>
                <a:gd name="T4" fmla="*/ 29 w 32"/>
                <a:gd name="T5" fmla="*/ 4 h 4"/>
                <a:gd name="T6" fmla="*/ 29 w 32"/>
                <a:gd name="T7" fmla="*/ 4 h 4"/>
                <a:gd name="T8" fmla="*/ 29 w 32"/>
                <a:gd name="T9" fmla="*/ 4 h 4"/>
                <a:gd name="T10" fmla="*/ 26 w 32"/>
                <a:gd name="T11" fmla="*/ 4 h 4"/>
                <a:gd name="T12" fmla="*/ 26 w 32"/>
                <a:gd name="T13" fmla="*/ 4 h 4"/>
                <a:gd name="T14" fmla="*/ 26 w 32"/>
                <a:gd name="T15" fmla="*/ 4 h 4"/>
                <a:gd name="T16" fmla="*/ 26 w 32"/>
                <a:gd name="T17" fmla="*/ 4 h 4"/>
                <a:gd name="T18" fmla="*/ 24 w 32"/>
                <a:gd name="T19" fmla="*/ 4 h 4"/>
                <a:gd name="T20" fmla="*/ 24 w 32"/>
                <a:gd name="T21" fmla="*/ 4 h 4"/>
                <a:gd name="T22" fmla="*/ 24 w 32"/>
                <a:gd name="T23" fmla="*/ 4 h 4"/>
                <a:gd name="T24" fmla="*/ 24 w 32"/>
                <a:gd name="T25" fmla="*/ 4 h 4"/>
                <a:gd name="T26" fmla="*/ 21 w 32"/>
                <a:gd name="T27" fmla="*/ 2 h 4"/>
                <a:gd name="T28" fmla="*/ 21 w 32"/>
                <a:gd name="T29" fmla="*/ 2 h 4"/>
                <a:gd name="T30" fmla="*/ 21 w 32"/>
                <a:gd name="T31" fmla="*/ 2 h 4"/>
                <a:gd name="T32" fmla="*/ 21 w 32"/>
                <a:gd name="T33" fmla="*/ 2 h 4"/>
                <a:gd name="T34" fmla="*/ 19 w 32"/>
                <a:gd name="T35" fmla="*/ 2 h 4"/>
                <a:gd name="T36" fmla="*/ 19 w 32"/>
                <a:gd name="T37" fmla="*/ 2 h 4"/>
                <a:gd name="T38" fmla="*/ 16 w 32"/>
                <a:gd name="T39" fmla="*/ 2 h 4"/>
                <a:gd name="T40" fmla="*/ 16 w 32"/>
                <a:gd name="T41" fmla="*/ 2 h 4"/>
                <a:gd name="T42" fmla="*/ 16 w 32"/>
                <a:gd name="T43" fmla="*/ 2 h 4"/>
                <a:gd name="T44" fmla="*/ 16 w 32"/>
                <a:gd name="T45" fmla="*/ 2 h 4"/>
                <a:gd name="T46" fmla="*/ 13 w 32"/>
                <a:gd name="T47" fmla="*/ 2 h 4"/>
                <a:gd name="T48" fmla="*/ 13 w 32"/>
                <a:gd name="T49" fmla="*/ 2 h 4"/>
                <a:gd name="T50" fmla="*/ 11 w 32"/>
                <a:gd name="T51" fmla="*/ 2 h 4"/>
                <a:gd name="T52" fmla="*/ 11 w 32"/>
                <a:gd name="T53" fmla="*/ 0 h 4"/>
                <a:gd name="T54" fmla="*/ 11 w 32"/>
                <a:gd name="T55" fmla="*/ 0 h 4"/>
                <a:gd name="T56" fmla="*/ 8 w 32"/>
                <a:gd name="T57" fmla="*/ 0 h 4"/>
                <a:gd name="T58" fmla="*/ 8 w 32"/>
                <a:gd name="T59" fmla="*/ 0 h 4"/>
                <a:gd name="T60" fmla="*/ 6 w 32"/>
                <a:gd name="T61" fmla="*/ 0 h 4"/>
                <a:gd name="T62" fmla="*/ 6 w 32"/>
                <a:gd name="T63" fmla="*/ 0 h 4"/>
                <a:gd name="T64" fmla="*/ 3 w 32"/>
                <a:gd name="T65" fmla="*/ 0 h 4"/>
                <a:gd name="T66" fmla="*/ 3 w 32"/>
                <a:gd name="T67" fmla="*/ 0 h 4"/>
                <a:gd name="T68" fmla="*/ 0 w 32"/>
                <a:gd name="T69" fmla="*/ 0 h 4"/>
                <a:gd name="T70" fmla="*/ 0 w 32"/>
                <a:gd name="T71" fmla="*/ 0 h 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2" h="4">
                  <a:moveTo>
                    <a:pt x="32" y="4"/>
                  </a:moveTo>
                  <a:lnTo>
                    <a:pt x="29" y="4"/>
                  </a:lnTo>
                  <a:lnTo>
                    <a:pt x="26" y="4"/>
                  </a:lnTo>
                  <a:lnTo>
                    <a:pt x="24" y="4"/>
                  </a:lnTo>
                  <a:lnTo>
                    <a:pt x="24" y="2"/>
                  </a:lnTo>
                  <a:lnTo>
                    <a:pt x="21" y="2"/>
                  </a:lnTo>
                  <a:lnTo>
                    <a:pt x="19" y="2"/>
                  </a:lnTo>
                  <a:lnTo>
                    <a:pt x="16" y="2"/>
                  </a:lnTo>
                  <a:lnTo>
                    <a:pt x="13" y="2"/>
                  </a:lnTo>
                  <a:lnTo>
                    <a:pt x="11" y="2"/>
                  </a:lnTo>
                  <a:lnTo>
                    <a:pt x="11" y="0"/>
                  </a:lnTo>
                  <a:lnTo>
                    <a:pt x="8" y="0"/>
                  </a:lnTo>
                  <a:lnTo>
                    <a:pt x="6" y="0"/>
                  </a:lnTo>
                  <a:lnTo>
                    <a:pt x="3" y="0"/>
                  </a:lnTo>
                  <a:lnTo>
                    <a:pt x="0" y="0"/>
                  </a:lnTo>
                </a:path>
              </a:pathLst>
            </a:custGeom>
            <a:noFill/>
            <a:ln w="0">
              <a:solidFill>
                <a:srgbClr val="000000"/>
              </a:solidFill>
              <a:prstDash val="solid"/>
              <a:round/>
              <a:headEnd/>
              <a:tailEnd/>
            </a:ln>
          </p:spPr>
          <p:txBody>
            <a:bodyPr/>
            <a:lstStyle/>
            <a:p>
              <a:endParaRPr lang="tr-TR"/>
            </a:p>
          </p:txBody>
        </p:sp>
        <p:sp>
          <p:nvSpPr>
            <p:cNvPr id="64536" name="Freeform 24"/>
            <p:cNvSpPr>
              <a:spLocks/>
            </p:cNvSpPr>
            <p:nvPr/>
          </p:nvSpPr>
          <p:spPr bwMode="auto">
            <a:xfrm>
              <a:off x="1493" y="3116"/>
              <a:ext cx="29" cy="15"/>
            </a:xfrm>
            <a:custGeom>
              <a:avLst/>
              <a:gdLst>
                <a:gd name="T0" fmla="*/ 0 w 29"/>
                <a:gd name="T1" fmla="*/ 13 h 15"/>
                <a:gd name="T2" fmla="*/ 0 w 29"/>
                <a:gd name="T3" fmla="*/ 13 h 15"/>
                <a:gd name="T4" fmla="*/ 0 w 29"/>
                <a:gd name="T5" fmla="*/ 13 h 15"/>
                <a:gd name="T6" fmla="*/ 3 w 29"/>
                <a:gd name="T7" fmla="*/ 13 h 15"/>
                <a:gd name="T8" fmla="*/ 3 w 29"/>
                <a:gd name="T9" fmla="*/ 11 h 15"/>
                <a:gd name="T10" fmla="*/ 3 w 29"/>
                <a:gd name="T11" fmla="*/ 11 h 15"/>
                <a:gd name="T12" fmla="*/ 3 w 29"/>
                <a:gd name="T13" fmla="*/ 11 h 15"/>
                <a:gd name="T14" fmla="*/ 3 w 29"/>
                <a:gd name="T15" fmla="*/ 9 h 15"/>
                <a:gd name="T16" fmla="*/ 5 w 29"/>
                <a:gd name="T17" fmla="*/ 9 h 15"/>
                <a:gd name="T18" fmla="*/ 5 w 29"/>
                <a:gd name="T19" fmla="*/ 9 h 15"/>
                <a:gd name="T20" fmla="*/ 5 w 29"/>
                <a:gd name="T21" fmla="*/ 9 h 15"/>
                <a:gd name="T22" fmla="*/ 8 w 29"/>
                <a:gd name="T23" fmla="*/ 8 h 15"/>
                <a:gd name="T24" fmla="*/ 8 w 29"/>
                <a:gd name="T25" fmla="*/ 8 h 15"/>
                <a:gd name="T26" fmla="*/ 8 w 29"/>
                <a:gd name="T27" fmla="*/ 8 h 15"/>
                <a:gd name="T28" fmla="*/ 8 w 29"/>
                <a:gd name="T29" fmla="*/ 8 h 15"/>
                <a:gd name="T30" fmla="*/ 11 w 29"/>
                <a:gd name="T31" fmla="*/ 6 h 15"/>
                <a:gd name="T32" fmla="*/ 11 w 29"/>
                <a:gd name="T33" fmla="*/ 6 h 15"/>
                <a:gd name="T34" fmla="*/ 11 w 29"/>
                <a:gd name="T35" fmla="*/ 6 h 15"/>
                <a:gd name="T36" fmla="*/ 11 w 29"/>
                <a:gd name="T37" fmla="*/ 6 h 15"/>
                <a:gd name="T38" fmla="*/ 13 w 29"/>
                <a:gd name="T39" fmla="*/ 6 h 15"/>
                <a:gd name="T40" fmla="*/ 13 w 29"/>
                <a:gd name="T41" fmla="*/ 6 h 15"/>
                <a:gd name="T42" fmla="*/ 13 w 29"/>
                <a:gd name="T43" fmla="*/ 4 h 15"/>
                <a:gd name="T44" fmla="*/ 16 w 29"/>
                <a:gd name="T45" fmla="*/ 4 h 15"/>
                <a:gd name="T46" fmla="*/ 16 w 29"/>
                <a:gd name="T47" fmla="*/ 4 h 15"/>
                <a:gd name="T48" fmla="*/ 16 w 29"/>
                <a:gd name="T49" fmla="*/ 4 h 15"/>
                <a:gd name="T50" fmla="*/ 18 w 29"/>
                <a:gd name="T51" fmla="*/ 4 h 15"/>
                <a:gd name="T52" fmla="*/ 18 w 29"/>
                <a:gd name="T53" fmla="*/ 2 h 15"/>
                <a:gd name="T54" fmla="*/ 21 w 29"/>
                <a:gd name="T55" fmla="*/ 2 h 15"/>
                <a:gd name="T56" fmla="*/ 21 w 29"/>
                <a:gd name="T57" fmla="*/ 2 h 15"/>
                <a:gd name="T58" fmla="*/ 21 w 29"/>
                <a:gd name="T59" fmla="*/ 2 h 15"/>
                <a:gd name="T60" fmla="*/ 24 w 29"/>
                <a:gd name="T61" fmla="*/ 2 h 15"/>
                <a:gd name="T62" fmla="*/ 24 w 29"/>
                <a:gd name="T63" fmla="*/ 2 h 15"/>
                <a:gd name="T64" fmla="*/ 24 w 29"/>
                <a:gd name="T65" fmla="*/ 2 h 15"/>
                <a:gd name="T66" fmla="*/ 26 w 29"/>
                <a:gd name="T67" fmla="*/ 2 h 15"/>
                <a:gd name="T68" fmla="*/ 26 w 29"/>
                <a:gd name="T69" fmla="*/ 2 h 15"/>
                <a:gd name="T70" fmla="*/ 26 w 29"/>
                <a:gd name="T71" fmla="*/ 0 h 15"/>
                <a:gd name="T72" fmla="*/ 29 w 29"/>
                <a:gd name="T73" fmla="*/ 0 h 15"/>
                <a:gd name="T74" fmla="*/ 29 w 29"/>
                <a:gd name="T75" fmla="*/ 0 h 1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9" h="15">
                  <a:moveTo>
                    <a:pt x="0" y="15"/>
                  </a:moveTo>
                  <a:lnTo>
                    <a:pt x="0" y="13"/>
                  </a:lnTo>
                  <a:lnTo>
                    <a:pt x="3" y="13"/>
                  </a:lnTo>
                  <a:lnTo>
                    <a:pt x="3" y="11"/>
                  </a:lnTo>
                  <a:lnTo>
                    <a:pt x="3" y="9"/>
                  </a:lnTo>
                  <a:lnTo>
                    <a:pt x="5" y="9"/>
                  </a:lnTo>
                  <a:lnTo>
                    <a:pt x="5" y="8"/>
                  </a:lnTo>
                  <a:lnTo>
                    <a:pt x="8" y="8"/>
                  </a:lnTo>
                  <a:lnTo>
                    <a:pt x="11" y="8"/>
                  </a:lnTo>
                  <a:lnTo>
                    <a:pt x="11" y="6"/>
                  </a:lnTo>
                  <a:lnTo>
                    <a:pt x="13" y="6"/>
                  </a:lnTo>
                  <a:lnTo>
                    <a:pt x="13" y="4"/>
                  </a:lnTo>
                  <a:lnTo>
                    <a:pt x="16" y="4"/>
                  </a:lnTo>
                  <a:lnTo>
                    <a:pt x="18" y="4"/>
                  </a:lnTo>
                  <a:lnTo>
                    <a:pt x="18" y="2"/>
                  </a:lnTo>
                  <a:lnTo>
                    <a:pt x="21" y="2"/>
                  </a:lnTo>
                  <a:lnTo>
                    <a:pt x="24" y="2"/>
                  </a:lnTo>
                  <a:lnTo>
                    <a:pt x="26" y="2"/>
                  </a:lnTo>
                  <a:lnTo>
                    <a:pt x="26" y="0"/>
                  </a:lnTo>
                  <a:lnTo>
                    <a:pt x="29" y="0"/>
                  </a:lnTo>
                </a:path>
              </a:pathLst>
            </a:custGeom>
            <a:noFill/>
            <a:ln w="0">
              <a:solidFill>
                <a:srgbClr val="000000"/>
              </a:solidFill>
              <a:prstDash val="solid"/>
              <a:round/>
              <a:headEnd/>
              <a:tailEnd/>
            </a:ln>
          </p:spPr>
          <p:txBody>
            <a:bodyPr/>
            <a:lstStyle/>
            <a:p>
              <a:endParaRPr lang="tr-TR"/>
            </a:p>
          </p:txBody>
        </p:sp>
        <p:sp>
          <p:nvSpPr>
            <p:cNvPr id="64537" name="Freeform 25"/>
            <p:cNvSpPr>
              <a:spLocks/>
            </p:cNvSpPr>
            <p:nvPr/>
          </p:nvSpPr>
          <p:spPr bwMode="auto">
            <a:xfrm>
              <a:off x="1576" y="3078"/>
              <a:ext cx="26" cy="10"/>
            </a:xfrm>
            <a:custGeom>
              <a:avLst/>
              <a:gdLst>
                <a:gd name="T0" fmla="*/ 26 w 26"/>
                <a:gd name="T1" fmla="*/ 10 h 10"/>
                <a:gd name="T2" fmla="*/ 26 w 26"/>
                <a:gd name="T3" fmla="*/ 8 h 10"/>
                <a:gd name="T4" fmla="*/ 24 w 26"/>
                <a:gd name="T5" fmla="*/ 8 h 10"/>
                <a:gd name="T6" fmla="*/ 24 w 26"/>
                <a:gd name="T7" fmla="*/ 8 h 10"/>
                <a:gd name="T8" fmla="*/ 24 w 26"/>
                <a:gd name="T9" fmla="*/ 8 h 10"/>
                <a:gd name="T10" fmla="*/ 24 w 26"/>
                <a:gd name="T11" fmla="*/ 8 h 10"/>
                <a:gd name="T12" fmla="*/ 21 w 26"/>
                <a:gd name="T13" fmla="*/ 6 h 10"/>
                <a:gd name="T14" fmla="*/ 21 w 26"/>
                <a:gd name="T15" fmla="*/ 6 h 10"/>
                <a:gd name="T16" fmla="*/ 21 w 26"/>
                <a:gd name="T17" fmla="*/ 6 h 10"/>
                <a:gd name="T18" fmla="*/ 21 w 26"/>
                <a:gd name="T19" fmla="*/ 6 h 10"/>
                <a:gd name="T20" fmla="*/ 18 w 26"/>
                <a:gd name="T21" fmla="*/ 6 h 10"/>
                <a:gd name="T22" fmla="*/ 18 w 26"/>
                <a:gd name="T23" fmla="*/ 4 h 10"/>
                <a:gd name="T24" fmla="*/ 18 w 26"/>
                <a:gd name="T25" fmla="*/ 4 h 10"/>
                <a:gd name="T26" fmla="*/ 18 w 26"/>
                <a:gd name="T27" fmla="*/ 4 h 10"/>
                <a:gd name="T28" fmla="*/ 16 w 26"/>
                <a:gd name="T29" fmla="*/ 4 h 10"/>
                <a:gd name="T30" fmla="*/ 16 w 26"/>
                <a:gd name="T31" fmla="*/ 4 h 10"/>
                <a:gd name="T32" fmla="*/ 16 w 26"/>
                <a:gd name="T33" fmla="*/ 4 h 10"/>
                <a:gd name="T34" fmla="*/ 16 w 26"/>
                <a:gd name="T35" fmla="*/ 4 h 10"/>
                <a:gd name="T36" fmla="*/ 16 w 26"/>
                <a:gd name="T37" fmla="*/ 4 h 10"/>
                <a:gd name="T38" fmla="*/ 13 w 26"/>
                <a:gd name="T39" fmla="*/ 4 h 10"/>
                <a:gd name="T40" fmla="*/ 13 w 26"/>
                <a:gd name="T41" fmla="*/ 2 h 10"/>
                <a:gd name="T42" fmla="*/ 13 w 26"/>
                <a:gd name="T43" fmla="*/ 2 h 10"/>
                <a:gd name="T44" fmla="*/ 13 w 26"/>
                <a:gd name="T45" fmla="*/ 2 h 10"/>
                <a:gd name="T46" fmla="*/ 11 w 26"/>
                <a:gd name="T47" fmla="*/ 2 h 10"/>
                <a:gd name="T48" fmla="*/ 11 w 26"/>
                <a:gd name="T49" fmla="*/ 2 h 10"/>
                <a:gd name="T50" fmla="*/ 11 w 26"/>
                <a:gd name="T51" fmla="*/ 2 h 10"/>
                <a:gd name="T52" fmla="*/ 11 w 26"/>
                <a:gd name="T53" fmla="*/ 2 h 10"/>
                <a:gd name="T54" fmla="*/ 8 w 26"/>
                <a:gd name="T55" fmla="*/ 2 h 10"/>
                <a:gd name="T56" fmla="*/ 8 w 26"/>
                <a:gd name="T57" fmla="*/ 2 h 10"/>
                <a:gd name="T58" fmla="*/ 8 w 26"/>
                <a:gd name="T59" fmla="*/ 2 h 10"/>
                <a:gd name="T60" fmla="*/ 8 w 26"/>
                <a:gd name="T61" fmla="*/ 2 h 10"/>
                <a:gd name="T62" fmla="*/ 5 w 26"/>
                <a:gd name="T63" fmla="*/ 0 h 10"/>
                <a:gd name="T64" fmla="*/ 5 w 26"/>
                <a:gd name="T65" fmla="*/ 0 h 10"/>
                <a:gd name="T66" fmla="*/ 5 w 26"/>
                <a:gd name="T67" fmla="*/ 0 h 10"/>
                <a:gd name="T68" fmla="*/ 5 w 26"/>
                <a:gd name="T69" fmla="*/ 0 h 10"/>
                <a:gd name="T70" fmla="*/ 3 w 26"/>
                <a:gd name="T71" fmla="*/ 0 h 10"/>
                <a:gd name="T72" fmla="*/ 3 w 26"/>
                <a:gd name="T73" fmla="*/ 0 h 10"/>
                <a:gd name="T74" fmla="*/ 3 w 26"/>
                <a:gd name="T75" fmla="*/ 0 h 10"/>
                <a:gd name="T76" fmla="*/ 0 w 26"/>
                <a:gd name="T77" fmla="*/ 0 h 10"/>
                <a:gd name="T78" fmla="*/ 0 w 26"/>
                <a:gd name="T79" fmla="*/ 0 h 1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6" h="10">
                  <a:moveTo>
                    <a:pt x="26" y="10"/>
                  </a:moveTo>
                  <a:lnTo>
                    <a:pt x="26" y="10"/>
                  </a:lnTo>
                  <a:lnTo>
                    <a:pt x="26" y="8"/>
                  </a:lnTo>
                  <a:lnTo>
                    <a:pt x="24" y="8"/>
                  </a:lnTo>
                  <a:lnTo>
                    <a:pt x="24" y="6"/>
                  </a:lnTo>
                  <a:lnTo>
                    <a:pt x="21" y="6"/>
                  </a:lnTo>
                  <a:lnTo>
                    <a:pt x="18" y="6"/>
                  </a:lnTo>
                  <a:lnTo>
                    <a:pt x="18" y="4"/>
                  </a:lnTo>
                  <a:lnTo>
                    <a:pt x="16" y="4"/>
                  </a:lnTo>
                  <a:lnTo>
                    <a:pt x="13" y="4"/>
                  </a:lnTo>
                  <a:lnTo>
                    <a:pt x="13" y="2"/>
                  </a:lnTo>
                  <a:lnTo>
                    <a:pt x="11" y="2"/>
                  </a:lnTo>
                  <a:lnTo>
                    <a:pt x="8" y="2"/>
                  </a:lnTo>
                  <a:lnTo>
                    <a:pt x="8" y="0"/>
                  </a:lnTo>
                  <a:lnTo>
                    <a:pt x="5" y="0"/>
                  </a:lnTo>
                  <a:lnTo>
                    <a:pt x="3" y="0"/>
                  </a:lnTo>
                  <a:lnTo>
                    <a:pt x="0" y="0"/>
                  </a:lnTo>
                </a:path>
              </a:pathLst>
            </a:custGeom>
            <a:noFill/>
            <a:ln w="0">
              <a:solidFill>
                <a:srgbClr val="000000"/>
              </a:solidFill>
              <a:prstDash val="solid"/>
              <a:round/>
              <a:headEnd/>
              <a:tailEnd/>
            </a:ln>
          </p:spPr>
          <p:txBody>
            <a:bodyPr/>
            <a:lstStyle/>
            <a:p>
              <a:endParaRPr lang="tr-TR"/>
            </a:p>
          </p:txBody>
        </p:sp>
        <p:sp>
          <p:nvSpPr>
            <p:cNvPr id="64538" name="Freeform 26"/>
            <p:cNvSpPr>
              <a:spLocks/>
            </p:cNvSpPr>
            <p:nvPr/>
          </p:nvSpPr>
          <p:spPr bwMode="auto">
            <a:xfrm>
              <a:off x="1597" y="3037"/>
              <a:ext cx="18" cy="8"/>
            </a:xfrm>
            <a:custGeom>
              <a:avLst/>
              <a:gdLst>
                <a:gd name="T0" fmla="*/ 18 w 18"/>
                <a:gd name="T1" fmla="*/ 8 h 8"/>
                <a:gd name="T2" fmla="*/ 18 w 18"/>
                <a:gd name="T3" fmla="*/ 8 h 8"/>
                <a:gd name="T4" fmla="*/ 18 w 18"/>
                <a:gd name="T5" fmla="*/ 8 h 8"/>
                <a:gd name="T6" fmla="*/ 18 w 18"/>
                <a:gd name="T7" fmla="*/ 8 h 8"/>
                <a:gd name="T8" fmla="*/ 18 w 18"/>
                <a:gd name="T9" fmla="*/ 8 h 8"/>
                <a:gd name="T10" fmla="*/ 18 w 18"/>
                <a:gd name="T11" fmla="*/ 8 h 8"/>
                <a:gd name="T12" fmla="*/ 18 w 18"/>
                <a:gd name="T13" fmla="*/ 8 h 8"/>
                <a:gd name="T14" fmla="*/ 18 w 18"/>
                <a:gd name="T15" fmla="*/ 6 h 8"/>
                <a:gd name="T16" fmla="*/ 18 w 18"/>
                <a:gd name="T17" fmla="*/ 6 h 8"/>
                <a:gd name="T18" fmla="*/ 18 w 18"/>
                <a:gd name="T19" fmla="*/ 6 h 8"/>
                <a:gd name="T20" fmla="*/ 16 w 18"/>
                <a:gd name="T21" fmla="*/ 6 h 8"/>
                <a:gd name="T22" fmla="*/ 16 w 18"/>
                <a:gd name="T23" fmla="*/ 6 h 8"/>
                <a:gd name="T24" fmla="*/ 16 w 18"/>
                <a:gd name="T25" fmla="*/ 6 h 8"/>
                <a:gd name="T26" fmla="*/ 16 w 18"/>
                <a:gd name="T27" fmla="*/ 6 h 8"/>
                <a:gd name="T28" fmla="*/ 16 w 18"/>
                <a:gd name="T29" fmla="*/ 6 h 8"/>
                <a:gd name="T30" fmla="*/ 16 w 18"/>
                <a:gd name="T31" fmla="*/ 4 h 8"/>
                <a:gd name="T32" fmla="*/ 16 w 18"/>
                <a:gd name="T33" fmla="*/ 4 h 8"/>
                <a:gd name="T34" fmla="*/ 16 w 18"/>
                <a:gd name="T35" fmla="*/ 4 h 8"/>
                <a:gd name="T36" fmla="*/ 16 w 18"/>
                <a:gd name="T37" fmla="*/ 4 h 8"/>
                <a:gd name="T38" fmla="*/ 16 w 18"/>
                <a:gd name="T39" fmla="*/ 4 h 8"/>
                <a:gd name="T40" fmla="*/ 13 w 18"/>
                <a:gd name="T41" fmla="*/ 4 h 8"/>
                <a:gd name="T42" fmla="*/ 13 w 18"/>
                <a:gd name="T43" fmla="*/ 4 h 8"/>
                <a:gd name="T44" fmla="*/ 13 w 18"/>
                <a:gd name="T45" fmla="*/ 2 h 8"/>
                <a:gd name="T46" fmla="*/ 13 w 18"/>
                <a:gd name="T47" fmla="*/ 2 h 8"/>
                <a:gd name="T48" fmla="*/ 13 w 18"/>
                <a:gd name="T49" fmla="*/ 2 h 8"/>
                <a:gd name="T50" fmla="*/ 13 w 18"/>
                <a:gd name="T51" fmla="*/ 2 h 8"/>
                <a:gd name="T52" fmla="*/ 13 w 18"/>
                <a:gd name="T53" fmla="*/ 2 h 8"/>
                <a:gd name="T54" fmla="*/ 13 w 18"/>
                <a:gd name="T55" fmla="*/ 2 h 8"/>
                <a:gd name="T56" fmla="*/ 10 w 18"/>
                <a:gd name="T57" fmla="*/ 2 h 8"/>
                <a:gd name="T58" fmla="*/ 10 w 18"/>
                <a:gd name="T59" fmla="*/ 2 h 8"/>
                <a:gd name="T60" fmla="*/ 10 w 18"/>
                <a:gd name="T61" fmla="*/ 2 h 8"/>
                <a:gd name="T62" fmla="*/ 10 w 18"/>
                <a:gd name="T63" fmla="*/ 2 h 8"/>
                <a:gd name="T64" fmla="*/ 10 w 18"/>
                <a:gd name="T65" fmla="*/ 2 h 8"/>
                <a:gd name="T66" fmla="*/ 10 w 18"/>
                <a:gd name="T67" fmla="*/ 2 h 8"/>
                <a:gd name="T68" fmla="*/ 10 w 18"/>
                <a:gd name="T69" fmla="*/ 2 h 8"/>
                <a:gd name="T70" fmla="*/ 10 w 18"/>
                <a:gd name="T71" fmla="*/ 2 h 8"/>
                <a:gd name="T72" fmla="*/ 10 w 18"/>
                <a:gd name="T73" fmla="*/ 2 h 8"/>
                <a:gd name="T74" fmla="*/ 10 w 18"/>
                <a:gd name="T75" fmla="*/ 0 h 8"/>
                <a:gd name="T76" fmla="*/ 10 w 18"/>
                <a:gd name="T77" fmla="*/ 0 h 8"/>
                <a:gd name="T78" fmla="*/ 10 w 18"/>
                <a:gd name="T79" fmla="*/ 0 h 8"/>
                <a:gd name="T80" fmla="*/ 10 w 18"/>
                <a:gd name="T81" fmla="*/ 0 h 8"/>
                <a:gd name="T82" fmla="*/ 8 w 18"/>
                <a:gd name="T83" fmla="*/ 0 h 8"/>
                <a:gd name="T84" fmla="*/ 8 w 18"/>
                <a:gd name="T85" fmla="*/ 0 h 8"/>
                <a:gd name="T86" fmla="*/ 8 w 18"/>
                <a:gd name="T87" fmla="*/ 0 h 8"/>
                <a:gd name="T88" fmla="*/ 8 w 18"/>
                <a:gd name="T89" fmla="*/ 0 h 8"/>
                <a:gd name="T90" fmla="*/ 8 w 18"/>
                <a:gd name="T91" fmla="*/ 0 h 8"/>
                <a:gd name="T92" fmla="*/ 8 w 18"/>
                <a:gd name="T93" fmla="*/ 0 h 8"/>
                <a:gd name="T94" fmla="*/ 8 w 18"/>
                <a:gd name="T95" fmla="*/ 0 h 8"/>
                <a:gd name="T96" fmla="*/ 8 w 18"/>
                <a:gd name="T97" fmla="*/ 0 h 8"/>
                <a:gd name="T98" fmla="*/ 8 w 18"/>
                <a:gd name="T99" fmla="*/ 0 h 8"/>
                <a:gd name="T100" fmla="*/ 8 w 18"/>
                <a:gd name="T101" fmla="*/ 0 h 8"/>
                <a:gd name="T102" fmla="*/ 5 w 18"/>
                <a:gd name="T103" fmla="*/ 0 h 8"/>
                <a:gd name="T104" fmla="*/ 5 w 18"/>
                <a:gd name="T105" fmla="*/ 0 h 8"/>
                <a:gd name="T106" fmla="*/ 5 w 18"/>
                <a:gd name="T107" fmla="*/ 0 h 8"/>
                <a:gd name="T108" fmla="*/ 5 w 18"/>
                <a:gd name="T109" fmla="*/ 0 h 8"/>
                <a:gd name="T110" fmla="*/ 5 w 18"/>
                <a:gd name="T111" fmla="*/ 0 h 8"/>
                <a:gd name="T112" fmla="*/ 5 w 18"/>
                <a:gd name="T113" fmla="*/ 0 h 8"/>
                <a:gd name="T114" fmla="*/ 3 w 18"/>
                <a:gd name="T115" fmla="*/ 0 h 8"/>
                <a:gd name="T116" fmla="*/ 3 w 18"/>
                <a:gd name="T117" fmla="*/ 0 h 8"/>
                <a:gd name="T118" fmla="*/ 3 w 18"/>
                <a:gd name="T119" fmla="*/ 0 h 8"/>
                <a:gd name="T120" fmla="*/ 0 w 18"/>
                <a:gd name="T121" fmla="*/ 0 h 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8" h="8">
                  <a:moveTo>
                    <a:pt x="18" y="8"/>
                  </a:moveTo>
                  <a:lnTo>
                    <a:pt x="18" y="8"/>
                  </a:lnTo>
                  <a:lnTo>
                    <a:pt x="18" y="6"/>
                  </a:lnTo>
                  <a:lnTo>
                    <a:pt x="16" y="6"/>
                  </a:lnTo>
                  <a:lnTo>
                    <a:pt x="16" y="4"/>
                  </a:lnTo>
                  <a:lnTo>
                    <a:pt x="13" y="4"/>
                  </a:lnTo>
                  <a:lnTo>
                    <a:pt x="13" y="2"/>
                  </a:lnTo>
                  <a:lnTo>
                    <a:pt x="10" y="2"/>
                  </a:lnTo>
                  <a:lnTo>
                    <a:pt x="10" y="0"/>
                  </a:lnTo>
                  <a:lnTo>
                    <a:pt x="8" y="0"/>
                  </a:lnTo>
                  <a:lnTo>
                    <a:pt x="5" y="0"/>
                  </a:lnTo>
                  <a:lnTo>
                    <a:pt x="3" y="0"/>
                  </a:lnTo>
                  <a:lnTo>
                    <a:pt x="0" y="0"/>
                  </a:lnTo>
                </a:path>
              </a:pathLst>
            </a:custGeom>
            <a:noFill/>
            <a:ln w="0">
              <a:solidFill>
                <a:srgbClr val="000000"/>
              </a:solidFill>
              <a:prstDash val="solid"/>
              <a:round/>
              <a:headEnd/>
              <a:tailEnd/>
            </a:ln>
          </p:spPr>
          <p:txBody>
            <a:bodyPr/>
            <a:lstStyle/>
            <a:p>
              <a:endParaRPr lang="tr-TR"/>
            </a:p>
          </p:txBody>
        </p:sp>
        <p:sp>
          <p:nvSpPr>
            <p:cNvPr id="64539" name="Freeform 27"/>
            <p:cNvSpPr>
              <a:spLocks/>
            </p:cNvSpPr>
            <p:nvPr/>
          </p:nvSpPr>
          <p:spPr bwMode="auto">
            <a:xfrm>
              <a:off x="1509" y="3184"/>
              <a:ext cx="18" cy="2"/>
            </a:xfrm>
            <a:custGeom>
              <a:avLst/>
              <a:gdLst>
                <a:gd name="T0" fmla="*/ 0 w 18"/>
                <a:gd name="T1" fmla="*/ 0 h 2"/>
                <a:gd name="T2" fmla="*/ 0 w 18"/>
                <a:gd name="T3" fmla="*/ 0 h 2"/>
                <a:gd name="T4" fmla="*/ 0 w 18"/>
                <a:gd name="T5" fmla="*/ 0 h 2"/>
                <a:gd name="T6" fmla="*/ 0 w 18"/>
                <a:gd name="T7" fmla="*/ 0 h 2"/>
                <a:gd name="T8" fmla="*/ 0 w 18"/>
                <a:gd name="T9" fmla="*/ 0 h 2"/>
                <a:gd name="T10" fmla="*/ 0 w 18"/>
                <a:gd name="T11" fmla="*/ 0 h 2"/>
                <a:gd name="T12" fmla="*/ 0 w 18"/>
                <a:gd name="T13" fmla="*/ 0 h 2"/>
                <a:gd name="T14" fmla="*/ 2 w 18"/>
                <a:gd name="T15" fmla="*/ 0 h 2"/>
                <a:gd name="T16" fmla="*/ 2 w 18"/>
                <a:gd name="T17" fmla="*/ 0 h 2"/>
                <a:gd name="T18" fmla="*/ 2 w 18"/>
                <a:gd name="T19" fmla="*/ 0 h 2"/>
                <a:gd name="T20" fmla="*/ 2 w 18"/>
                <a:gd name="T21" fmla="*/ 0 h 2"/>
                <a:gd name="T22" fmla="*/ 2 w 18"/>
                <a:gd name="T23" fmla="*/ 0 h 2"/>
                <a:gd name="T24" fmla="*/ 2 w 18"/>
                <a:gd name="T25" fmla="*/ 0 h 2"/>
                <a:gd name="T26" fmla="*/ 2 w 18"/>
                <a:gd name="T27" fmla="*/ 0 h 2"/>
                <a:gd name="T28" fmla="*/ 2 w 18"/>
                <a:gd name="T29" fmla="*/ 0 h 2"/>
                <a:gd name="T30" fmla="*/ 2 w 18"/>
                <a:gd name="T31" fmla="*/ 0 h 2"/>
                <a:gd name="T32" fmla="*/ 5 w 18"/>
                <a:gd name="T33" fmla="*/ 0 h 2"/>
                <a:gd name="T34" fmla="*/ 5 w 18"/>
                <a:gd name="T35" fmla="*/ 0 h 2"/>
                <a:gd name="T36" fmla="*/ 5 w 18"/>
                <a:gd name="T37" fmla="*/ 0 h 2"/>
                <a:gd name="T38" fmla="*/ 5 w 18"/>
                <a:gd name="T39" fmla="*/ 0 h 2"/>
                <a:gd name="T40" fmla="*/ 5 w 18"/>
                <a:gd name="T41" fmla="*/ 0 h 2"/>
                <a:gd name="T42" fmla="*/ 5 w 18"/>
                <a:gd name="T43" fmla="*/ 0 h 2"/>
                <a:gd name="T44" fmla="*/ 5 w 18"/>
                <a:gd name="T45" fmla="*/ 2 h 2"/>
                <a:gd name="T46" fmla="*/ 8 w 18"/>
                <a:gd name="T47" fmla="*/ 2 h 2"/>
                <a:gd name="T48" fmla="*/ 8 w 18"/>
                <a:gd name="T49" fmla="*/ 2 h 2"/>
                <a:gd name="T50" fmla="*/ 8 w 18"/>
                <a:gd name="T51" fmla="*/ 2 h 2"/>
                <a:gd name="T52" fmla="*/ 8 w 18"/>
                <a:gd name="T53" fmla="*/ 2 h 2"/>
                <a:gd name="T54" fmla="*/ 8 w 18"/>
                <a:gd name="T55" fmla="*/ 2 h 2"/>
                <a:gd name="T56" fmla="*/ 10 w 18"/>
                <a:gd name="T57" fmla="*/ 2 h 2"/>
                <a:gd name="T58" fmla="*/ 10 w 18"/>
                <a:gd name="T59" fmla="*/ 2 h 2"/>
                <a:gd name="T60" fmla="*/ 13 w 18"/>
                <a:gd name="T61" fmla="*/ 2 h 2"/>
                <a:gd name="T62" fmla="*/ 13 w 18"/>
                <a:gd name="T63" fmla="*/ 2 h 2"/>
                <a:gd name="T64" fmla="*/ 15 w 18"/>
                <a:gd name="T65" fmla="*/ 2 h 2"/>
                <a:gd name="T66" fmla="*/ 18 w 18"/>
                <a:gd name="T67" fmla="*/ 2 h 2"/>
                <a:gd name="T68" fmla="*/ 18 w 18"/>
                <a:gd name="T69" fmla="*/ 2 h 2"/>
                <a:gd name="T70" fmla="*/ 18 w 18"/>
                <a:gd name="T71" fmla="*/ 2 h 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8" h="2">
                  <a:moveTo>
                    <a:pt x="0" y="0"/>
                  </a:moveTo>
                  <a:lnTo>
                    <a:pt x="0" y="0"/>
                  </a:lnTo>
                  <a:lnTo>
                    <a:pt x="2" y="0"/>
                  </a:lnTo>
                  <a:lnTo>
                    <a:pt x="5" y="0"/>
                  </a:lnTo>
                  <a:lnTo>
                    <a:pt x="5" y="2"/>
                  </a:lnTo>
                  <a:lnTo>
                    <a:pt x="8" y="2"/>
                  </a:lnTo>
                  <a:lnTo>
                    <a:pt x="10" y="2"/>
                  </a:lnTo>
                  <a:lnTo>
                    <a:pt x="13" y="2"/>
                  </a:lnTo>
                  <a:lnTo>
                    <a:pt x="15" y="2"/>
                  </a:lnTo>
                  <a:lnTo>
                    <a:pt x="18" y="2"/>
                  </a:lnTo>
                </a:path>
              </a:pathLst>
            </a:custGeom>
            <a:noFill/>
            <a:ln w="0">
              <a:solidFill>
                <a:srgbClr val="000000"/>
              </a:solidFill>
              <a:prstDash val="solid"/>
              <a:round/>
              <a:headEnd/>
              <a:tailEnd/>
            </a:ln>
          </p:spPr>
          <p:txBody>
            <a:bodyPr/>
            <a:lstStyle/>
            <a:p>
              <a:endParaRPr lang="tr-TR"/>
            </a:p>
          </p:txBody>
        </p:sp>
        <p:sp>
          <p:nvSpPr>
            <p:cNvPr id="64540" name="Freeform 28"/>
            <p:cNvSpPr>
              <a:spLocks/>
            </p:cNvSpPr>
            <p:nvPr/>
          </p:nvSpPr>
          <p:spPr bwMode="auto">
            <a:xfrm>
              <a:off x="1600" y="3122"/>
              <a:ext cx="13" cy="5"/>
            </a:xfrm>
            <a:custGeom>
              <a:avLst/>
              <a:gdLst>
                <a:gd name="T0" fmla="*/ 13 w 13"/>
                <a:gd name="T1" fmla="*/ 5 h 5"/>
                <a:gd name="T2" fmla="*/ 13 w 13"/>
                <a:gd name="T3" fmla="*/ 5 h 5"/>
                <a:gd name="T4" fmla="*/ 13 w 13"/>
                <a:gd name="T5" fmla="*/ 5 h 5"/>
                <a:gd name="T6" fmla="*/ 13 w 13"/>
                <a:gd name="T7" fmla="*/ 5 h 5"/>
                <a:gd name="T8" fmla="*/ 13 w 13"/>
                <a:gd name="T9" fmla="*/ 5 h 5"/>
                <a:gd name="T10" fmla="*/ 13 w 13"/>
                <a:gd name="T11" fmla="*/ 5 h 5"/>
                <a:gd name="T12" fmla="*/ 13 w 13"/>
                <a:gd name="T13" fmla="*/ 3 h 5"/>
                <a:gd name="T14" fmla="*/ 10 w 13"/>
                <a:gd name="T15" fmla="*/ 3 h 5"/>
                <a:gd name="T16" fmla="*/ 10 w 13"/>
                <a:gd name="T17" fmla="*/ 3 h 5"/>
                <a:gd name="T18" fmla="*/ 10 w 13"/>
                <a:gd name="T19" fmla="*/ 3 h 5"/>
                <a:gd name="T20" fmla="*/ 10 w 13"/>
                <a:gd name="T21" fmla="*/ 3 h 5"/>
                <a:gd name="T22" fmla="*/ 10 w 13"/>
                <a:gd name="T23" fmla="*/ 3 h 5"/>
                <a:gd name="T24" fmla="*/ 10 w 13"/>
                <a:gd name="T25" fmla="*/ 3 h 5"/>
                <a:gd name="T26" fmla="*/ 10 w 13"/>
                <a:gd name="T27" fmla="*/ 3 h 5"/>
                <a:gd name="T28" fmla="*/ 10 w 13"/>
                <a:gd name="T29" fmla="*/ 3 h 5"/>
                <a:gd name="T30" fmla="*/ 10 w 13"/>
                <a:gd name="T31" fmla="*/ 3 h 5"/>
                <a:gd name="T32" fmla="*/ 10 w 13"/>
                <a:gd name="T33" fmla="*/ 3 h 5"/>
                <a:gd name="T34" fmla="*/ 10 w 13"/>
                <a:gd name="T35" fmla="*/ 3 h 5"/>
                <a:gd name="T36" fmla="*/ 10 w 13"/>
                <a:gd name="T37" fmla="*/ 3 h 5"/>
                <a:gd name="T38" fmla="*/ 10 w 13"/>
                <a:gd name="T39" fmla="*/ 3 h 5"/>
                <a:gd name="T40" fmla="*/ 10 w 13"/>
                <a:gd name="T41" fmla="*/ 3 h 5"/>
                <a:gd name="T42" fmla="*/ 10 w 13"/>
                <a:gd name="T43" fmla="*/ 2 h 5"/>
                <a:gd name="T44" fmla="*/ 7 w 13"/>
                <a:gd name="T45" fmla="*/ 2 h 5"/>
                <a:gd name="T46" fmla="*/ 7 w 13"/>
                <a:gd name="T47" fmla="*/ 2 h 5"/>
                <a:gd name="T48" fmla="*/ 7 w 13"/>
                <a:gd name="T49" fmla="*/ 2 h 5"/>
                <a:gd name="T50" fmla="*/ 7 w 13"/>
                <a:gd name="T51" fmla="*/ 2 h 5"/>
                <a:gd name="T52" fmla="*/ 7 w 13"/>
                <a:gd name="T53" fmla="*/ 2 h 5"/>
                <a:gd name="T54" fmla="*/ 7 w 13"/>
                <a:gd name="T55" fmla="*/ 2 h 5"/>
                <a:gd name="T56" fmla="*/ 7 w 13"/>
                <a:gd name="T57" fmla="*/ 2 h 5"/>
                <a:gd name="T58" fmla="*/ 7 w 13"/>
                <a:gd name="T59" fmla="*/ 2 h 5"/>
                <a:gd name="T60" fmla="*/ 7 w 13"/>
                <a:gd name="T61" fmla="*/ 2 h 5"/>
                <a:gd name="T62" fmla="*/ 7 w 13"/>
                <a:gd name="T63" fmla="*/ 2 h 5"/>
                <a:gd name="T64" fmla="*/ 7 w 13"/>
                <a:gd name="T65" fmla="*/ 2 h 5"/>
                <a:gd name="T66" fmla="*/ 7 w 13"/>
                <a:gd name="T67" fmla="*/ 2 h 5"/>
                <a:gd name="T68" fmla="*/ 7 w 13"/>
                <a:gd name="T69" fmla="*/ 2 h 5"/>
                <a:gd name="T70" fmla="*/ 7 w 13"/>
                <a:gd name="T71" fmla="*/ 2 h 5"/>
                <a:gd name="T72" fmla="*/ 5 w 13"/>
                <a:gd name="T73" fmla="*/ 2 h 5"/>
                <a:gd name="T74" fmla="*/ 5 w 13"/>
                <a:gd name="T75" fmla="*/ 2 h 5"/>
                <a:gd name="T76" fmla="*/ 5 w 13"/>
                <a:gd name="T77" fmla="*/ 2 h 5"/>
                <a:gd name="T78" fmla="*/ 5 w 13"/>
                <a:gd name="T79" fmla="*/ 2 h 5"/>
                <a:gd name="T80" fmla="*/ 5 w 13"/>
                <a:gd name="T81" fmla="*/ 2 h 5"/>
                <a:gd name="T82" fmla="*/ 5 w 13"/>
                <a:gd name="T83" fmla="*/ 2 h 5"/>
                <a:gd name="T84" fmla="*/ 5 w 13"/>
                <a:gd name="T85" fmla="*/ 2 h 5"/>
                <a:gd name="T86" fmla="*/ 5 w 13"/>
                <a:gd name="T87" fmla="*/ 0 h 5"/>
                <a:gd name="T88" fmla="*/ 5 w 13"/>
                <a:gd name="T89" fmla="*/ 0 h 5"/>
                <a:gd name="T90" fmla="*/ 5 w 13"/>
                <a:gd name="T91" fmla="*/ 0 h 5"/>
                <a:gd name="T92" fmla="*/ 2 w 13"/>
                <a:gd name="T93" fmla="*/ 0 h 5"/>
                <a:gd name="T94" fmla="*/ 2 w 13"/>
                <a:gd name="T95" fmla="*/ 0 h 5"/>
                <a:gd name="T96" fmla="*/ 2 w 13"/>
                <a:gd name="T97" fmla="*/ 0 h 5"/>
                <a:gd name="T98" fmla="*/ 2 w 13"/>
                <a:gd name="T99" fmla="*/ 0 h 5"/>
                <a:gd name="T100" fmla="*/ 2 w 13"/>
                <a:gd name="T101" fmla="*/ 0 h 5"/>
                <a:gd name="T102" fmla="*/ 2 w 13"/>
                <a:gd name="T103" fmla="*/ 0 h 5"/>
                <a:gd name="T104" fmla="*/ 0 w 13"/>
                <a:gd name="T105" fmla="*/ 0 h 5"/>
                <a:gd name="T106" fmla="*/ 0 w 13"/>
                <a:gd name="T107" fmla="*/ 0 h 5"/>
                <a:gd name="T108" fmla="*/ 0 w 13"/>
                <a:gd name="T109" fmla="*/ 0 h 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3" h="5">
                  <a:moveTo>
                    <a:pt x="13" y="5"/>
                  </a:moveTo>
                  <a:lnTo>
                    <a:pt x="13" y="5"/>
                  </a:lnTo>
                  <a:lnTo>
                    <a:pt x="13" y="3"/>
                  </a:lnTo>
                  <a:lnTo>
                    <a:pt x="10" y="3"/>
                  </a:lnTo>
                  <a:lnTo>
                    <a:pt x="10" y="2"/>
                  </a:lnTo>
                  <a:lnTo>
                    <a:pt x="7" y="2"/>
                  </a:lnTo>
                  <a:lnTo>
                    <a:pt x="5" y="2"/>
                  </a:lnTo>
                  <a:lnTo>
                    <a:pt x="5" y="0"/>
                  </a:lnTo>
                  <a:lnTo>
                    <a:pt x="2" y="0"/>
                  </a:lnTo>
                  <a:lnTo>
                    <a:pt x="0" y="0"/>
                  </a:lnTo>
                </a:path>
              </a:pathLst>
            </a:custGeom>
            <a:noFill/>
            <a:ln w="0">
              <a:solidFill>
                <a:srgbClr val="000000"/>
              </a:solidFill>
              <a:prstDash val="solid"/>
              <a:round/>
              <a:headEnd/>
              <a:tailEnd/>
            </a:ln>
          </p:spPr>
          <p:txBody>
            <a:bodyPr/>
            <a:lstStyle/>
            <a:p>
              <a:endParaRPr lang="tr-TR"/>
            </a:p>
          </p:txBody>
        </p:sp>
        <p:sp>
          <p:nvSpPr>
            <p:cNvPr id="64541" name="Freeform 29"/>
            <p:cNvSpPr>
              <a:spLocks/>
            </p:cNvSpPr>
            <p:nvPr/>
          </p:nvSpPr>
          <p:spPr bwMode="auto">
            <a:xfrm>
              <a:off x="1506" y="3078"/>
              <a:ext cx="18" cy="8"/>
            </a:xfrm>
            <a:custGeom>
              <a:avLst/>
              <a:gdLst>
                <a:gd name="T0" fmla="*/ 0 w 18"/>
                <a:gd name="T1" fmla="*/ 8 h 8"/>
                <a:gd name="T2" fmla="*/ 0 w 18"/>
                <a:gd name="T3" fmla="*/ 8 h 8"/>
                <a:gd name="T4" fmla="*/ 0 w 18"/>
                <a:gd name="T5" fmla="*/ 8 h 8"/>
                <a:gd name="T6" fmla="*/ 0 w 18"/>
                <a:gd name="T7" fmla="*/ 8 h 8"/>
                <a:gd name="T8" fmla="*/ 3 w 18"/>
                <a:gd name="T9" fmla="*/ 6 h 8"/>
                <a:gd name="T10" fmla="*/ 3 w 18"/>
                <a:gd name="T11" fmla="*/ 6 h 8"/>
                <a:gd name="T12" fmla="*/ 3 w 18"/>
                <a:gd name="T13" fmla="*/ 6 h 8"/>
                <a:gd name="T14" fmla="*/ 3 w 18"/>
                <a:gd name="T15" fmla="*/ 6 h 8"/>
                <a:gd name="T16" fmla="*/ 3 w 18"/>
                <a:gd name="T17" fmla="*/ 6 h 8"/>
                <a:gd name="T18" fmla="*/ 5 w 18"/>
                <a:gd name="T19" fmla="*/ 6 h 8"/>
                <a:gd name="T20" fmla="*/ 5 w 18"/>
                <a:gd name="T21" fmla="*/ 6 h 8"/>
                <a:gd name="T22" fmla="*/ 5 w 18"/>
                <a:gd name="T23" fmla="*/ 4 h 8"/>
                <a:gd name="T24" fmla="*/ 5 w 18"/>
                <a:gd name="T25" fmla="*/ 4 h 8"/>
                <a:gd name="T26" fmla="*/ 5 w 18"/>
                <a:gd name="T27" fmla="*/ 4 h 8"/>
                <a:gd name="T28" fmla="*/ 5 w 18"/>
                <a:gd name="T29" fmla="*/ 4 h 8"/>
                <a:gd name="T30" fmla="*/ 8 w 18"/>
                <a:gd name="T31" fmla="*/ 4 h 8"/>
                <a:gd name="T32" fmla="*/ 8 w 18"/>
                <a:gd name="T33" fmla="*/ 4 h 8"/>
                <a:gd name="T34" fmla="*/ 8 w 18"/>
                <a:gd name="T35" fmla="*/ 4 h 8"/>
                <a:gd name="T36" fmla="*/ 8 w 18"/>
                <a:gd name="T37" fmla="*/ 4 h 8"/>
                <a:gd name="T38" fmla="*/ 8 w 18"/>
                <a:gd name="T39" fmla="*/ 4 h 8"/>
                <a:gd name="T40" fmla="*/ 8 w 18"/>
                <a:gd name="T41" fmla="*/ 4 h 8"/>
                <a:gd name="T42" fmla="*/ 8 w 18"/>
                <a:gd name="T43" fmla="*/ 4 h 8"/>
                <a:gd name="T44" fmla="*/ 11 w 18"/>
                <a:gd name="T45" fmla="*/ 2 h 8"/>
                <a:gd name="T46" fmla="*/ 11 w 18"/>
                <a:gd name="T47" fmla="*/ 2 h 8"/>
                <a:gd name="T48" fmla="*/ 11 w 18"/>
                <a:gd name="T49" fmla="*/ 2 h 8"/>
                <a:gd name="T50" fmla="*/ 11 w 18"/>
                <a:gd name="T51" fmla="*/ 2 h 8"/>
                <a:gd name="T52" fmla="*/ 11 w 18"/>
                <a:gd name="T53" fmla="*/ 2 h 8"/>
                <a:gd name="T54" fmla="*/ 11 w 18"/>
                <a:gd name="T55" fmla="*/ 2 h 8"/>
                <a:gd name="T56" fmla="*/ 13 w 18"/>
                <a:gd name="T57" fmla="*/ 2 h 8"/>
                <a:gd name="T58" fmla="*/ 13 w 18"/>
                <a:gd name="T59" fmla="*/ 2 h 8"/>
                <a:gd name="T60" fmla="*/ 13 w 18"/>
                <a:gd name="T61" fmla="*/ 2 h 8"/>
                <a:gd name="T62" fmla="*/ 13 w 18"/>
                <a:gd name="T63" fmla="*/ 2 h 8"/>
                <a:gd name="T64" fmla="*/ 13 w 18"/>
                <a:gd name="T65" fmla="*/ 2 h 8"/>
                <a:gd name="T66" fmla="*/ 13 w 18"/>
                <a:gd name="T67" fmla="*/ 2 h 8"/>
                <a:gd name="T68" fmla="*/ 16 w 18"/>
                <a:gd name="T69" fmla="*/ 2 h 8"/>
                <a:gd name="T70" fmla="*/ 16 w 18"/>
                <a:gd name="T71" fmla="*/ 2 h 8"/>
                <a:gd name="T72" fmla="*/ 16 w 18"/>
                <a:gd name="T73" fmla="*/ 0 h 8"/>
                <a:gd name="T74" fmla="*/ 16 w 18"/>
                <a:gd name="T75" fmla="*/ 0 h 8"/>
                <a:gd name="T76" fmla="*/ 16 w 18"/>
                <a:gd name="T77" fmla="*/ 0 h 8"/>
                <a:gd name="T78" fmla="*/ 18 w 18"/>
                <a:gd name="T79" fmla="*/ 0 h 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8" h="8">
                  <a:moveTo>
                    <a:pt x="0" y="8"/>
                  </a:moveTo>
                  <a:lnTo>
                    <a:pt x="0" y="8"/>
                  </a:lnTo>
                  <a:lnTo>
                    <a:pt x="3" y="6"/>
                  </a:lnTo>
                  <a:lnTo>
                    <a:pt x="5" y="6"/>
                  </a:lnTo>
                  <a:lnTo>
                    <a:pt x="5" y="4"/>
                  </a:lnTo>
                  <a:lnTo>
                    <a:pt x="8" y="4"/>
                  </a:lnTo>
                  <a:lnTo>
                    <a:pt x="11" y="4"/>
                  </a:lnTo>
                  <a:lnTo>
                    <a:pt x="11" y="2"/>
                  </a:lnTo>
                  <a:lnTo>
                    <a:pt x="13" y="2"/>
                  </a:lnTo>
                  <a:lnTo>
                    <a:pt x="16" y="2"/>
                  </a:lnTo>
                  <a:lnTo>
                    <a:pt x="16" y="0"/>
                  </a:lnTo>
                  <a:lnTo>
                    <a:pt x="18" y="0"/>
                  </a:lnTo>
                </a:path>
              </a:pathLst>
            </a:custGeom>
            <a:noFill/>
            <a:ln w="0">
              <a:solidFill>
                <a:srgbClr val="000000"/>
              </a:solidFill>
              <a:prstDash val="solid"/>
              <a:round/>
              <a:headEnd/>
              <a:tailEnd/>
            </a:ln>
          </p:spPr>
          <p:txBody>
            <a:bodyPr/>
            <a:lstStyle/>
            <a:p>
              <a:endParaRPr lang="tr-TR"/>
            </a:p>
          </p:txBody>
        </p:sp>
        <p:sp>
          <p:nvSpPr>
            <p:cNvPr id="64542" name="Freeform 30"/>
            <p:cNvSpPr>
              <a:spLocks/>
            </p:cNvSpPr>
            <p:nvPr/>
          </p:nvSpPr>
          <p:spPr bwMode="auto">
            <a:xfrm>
              <a:off x="1574" y="3148"/>
              <a:ext cx="7" cy="13"/>
            </a:xfrm>
            <a:custGeom>
              <a:avLst/>
              <a:gdLst>
                <a:gd name="T0" fmla="*/ 7 w 7"/>
                <a:gd name="T1" fmla="*/ 0 h 13"/>
                <a:gd name="T2" fmla="*/ 2 w 7"/>
                <a:gd name="T3" fmla="*/ 2 h 13"/>
                <a:gd name="T4" fmla="*/ 0 w 7"/>
                <a:gd name="T5" fmla="*/ 6 h 13"/>
                <a:gd name="T6" fmla="*/ 0 w 7"/>
                <a:gd name="T7" fmla="*/ 9 h 13"/>
                <a:gd name="T8" fmla="*/ 0 w 7"/>
                <a:gd name="T9" fmla="*/ 13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13">
                  <a:moveTo>
                    <a:pt x="7" y="0"/>
                  </a:moveTo>
                  <a:lnTo>
                    <a:pt x="2" y="2"/>
                  </a:lnTo>
                  <a:lnTo>
                    <a:pt x="0" y="6"/>
                  </a:lnTo>
                  <a:lnTo>
                    <a:pt x="0" y="9"/>
                  </a:lnTo>
                  <a:lnTo>
                    <a:pt x="0" y="13"/>
                  </a:lnTo>
                </a:path>
              </a:pathLst>
            </a:custGeom>
            <a:noFill/>
            <a:ln w="0">
              <a:solidFill>
                <a:srgbClr val="000000"/>
              </a:solidFill>
              <a:prstDash val="solid"/>
              <a:round/>
              <a:headEnd/>
              <a:tailEnd/>
            </a:ln>
          </p:spPr>
          <p:txBody>
            <a:bodyPr/>
            <a:lstStyle/>
            <a:p>
              <a:endParaRPr lang="tr-TR"/>
            </a:p>
          </p:txBody>
        </p:sp>
        <p:sp>
          <p:nvSpPr>
            <p:cNvPr id="64543" name="Freeform 31"/>
            <p:cNvSpPr>
              <a:spLocks/>
            </p:cNvSpPr>
            <p:nvPr/>
          </p:nvSpPr>
          <p:spPr bwMode="auto">
            <a:xfrm>
              <a:off x="1519" y="3037"/>
              <a:ext cx="29" cy="6"/>
            </a:xfrm>
            <a:custGeom>
              <a:avLst/>
              <a:gdLst>
                <a:gd name="T0" fmla="*/ 0 w 29"/>
                <a:gd name="T1" fmla="*/ 6 h 6"/>
                <a:gd name="T2" fmla="*/ 3 w 29"/>
                <a:gd name="T3" fmla="*/ 6 h 6"/>
                <a:gd name="T4" fmla="*/ 3 w 29"/>
                <a:gd name="T5" fmla="*/ 6 h 6"/>
                <a:gd name="T6" fmla="*/ 3 w 29"/>
                <a:gd name="T7" fmla="*/ 4 h 6"/>
                <a:gd name="T8" fmla="*/ 3 w 29"/>
                <a:gd name="T9" fmla="*/ 4 h 6"/>
                <a:gd name="T10" fmla="*/ 3 w 29"/>
                <a:gd name="T11" fmla="*/ 4 h 6"/>
                <a:gd name="T12" fmla="*/ 3 w 29"/>
                <a:gd name="T13" fmla="*/ 4 h 6"/>
                <a:gd name="T14" fmla="*/ 3 w 29"/>
                <a:gd name="T15" fmla="*/ 4 h 6"/>
                <a:gd name="T16" fmla="*/ 3 w 29"/>
                <a:gd name="T17" fmla="*/ 4 h 6"/>
                <a:gd name="T18" fmla="*/ 5 w 29"/>
                <a:gd name="T19" fmla="*/ 4 h 6"/>
                <a:gd name="T20" fmla="*/ 5 w 29"/>
                <a:gd name="T21" fmla="*/ 4 h 6"/>
                <a:gd name="T22" fmla="*/ 5 w 29"/>
                <a:gd name="T23" fmla="*/ 4 h 6"/>
                <a:gd name="T24" fmla="*/ 5 w 29"/>
                <a:gd name="T25" fmla="*/ 4 h 6"/>
                <a:gd name="T26" fmla="*/ 5 w 29"/>
                <a:gd name="T27" fmla="*/ 4 h 6"/>
                <a:gd name="T28" fmla="*/ 5 w 29"/>
                <a:gd name="T29" fmla="*/ 4 h 6"/>
                <a:gd name="T30" fmla="*/ 5 w 29"/>
                <a:gd name="T31" fmla="*/ 4 h 6"/>
                <a:gd name="T32" fmla="*/ 5 w 29"/>
                <a:gd name="T33" fmla="*/ 2 h 6"/>
                <a:gd name="T34" fmla="*/ 5 w 29"/>
                <a:gd name="T35" fmla="*/ 2 h 6"/>
                <a:gd name="T36" fmla="*/ 5 w 29"/>
                <a:gd name="T37" fmla="*/ 2 h 6"/>
                <a:gd name="T38" fmla="*/ 8 w 29"/>
                <a:gd name="T39" fmla="*/ 2 h 6"/>
                <a:gd name="T40" fmla="*/ 8 w 29"/>
                <a:gd name="T41" fmla="*/ 2 h 6"/>
                <a:gd name="T42" fmla="*/ 8 w 29"/>
                <a:gd name="T43" fmla="*/ 2 h 6"/>
                <a:gd name="T44" fmla="*/ 8 w 29"/>
                <a:gd name="T45" fmla="*/ 2 h 6"/>
                <a:gd name="T46" fmla="*/ 8 w 29"/>
                <a:gd name="T47" fmla="*/ 2 h 6"/>
                <a:gd name="T48" fmla="*/ 8 w 29"/>
                <a:gd name="T49" fmla="*/ 2 h 6"/>
                <a:gd name="T50" fmla="*/ 8 w 29"/>
                <a:gd name="T51" fmla="*/ 2 h 6"/>
                <a:gd name="T52" fmla="*/ 8 w 29"/>
                <a:gd name="T53" fmla="*/ 2 h 6"/>
                <a:gd name="T54" fmla="*/ 8 w 29"/>
                <a:gd name="T55" fmla="*/ 2 h 6"/>
                <a:gd name="T56" fmla="*/ 8 w 29"/>
                <a:gd name="T57" fmla="*/ 2 h 6"/>
                <a:gd name="T58" fmla="*/ 11 w 29"/>
                <a:gd name="T59" fmla="*/ 2 h 6"/>
                <a:gd name="T60" fmla="*/ 11 w 29"/>
                <a:gd name="T61" fmla="*/ 2 h 6"/>
                <a:gd name="T62" fmla="*/ 11 w 29"/>
                <a:gd name="T63" fmla="*/ 2 h 6"/>
                <a:gd name="T64" fmla="*/ 11 w 29"/>
                <a:gd name="T65" fmla="*/ 2 h 6"/>
                <a:gd name="T66" fmla="*/ 11 w 29"/>
                <a:gd name="T67" fmla="*/ 2 h 6"/>
                <a:gd name="T68" fmla="*/ 11 w 29"/>
                <a:gd name="T69" fmla="*/ 2 h 6"/>
                <a:gd name="T70" fmla="*/ 11 w 29"/>
                <a:gd name="T71" fmla="*/ 2 h 6"/>
                <a:gd name="T72" fmla="*/ 11 w 29"/>
                <a:gd name="T73" fmla="*/ 0 h 6"/>
                <a:gd name="T74" fmla="*/ 13 w 29"/>
                <a:gd name="T75" fmla="*/ 0 h 6"/>
                <a:gd name="T76" fmla="*/ 13 w 29"/>
                <a:gd name="T77" fmla="*/ 0 h 6"/>
                <a:gd name="T78" fmla="*/ 13 w 29"/>
                <a:gd name="T79" fmla="*/ 0 h 6"/>
                <a:gd name="T80" fmla="*/ 13 w 29"/>
                <a:gd name="T81" fmla="*/ 0 h 6"/>
                <a:gd name="T82" fmla="*/ 13 w 29"/>
                <a:gd name="T83" fmla="*/ 0 h 6"/>
                <a:gd name="T84" fmla="*/ 13 w 29"/>
                <a:gd name="T85" fmla="*/ 0 h 6"/>
                <a:gd name="T86" fmla="*/ 13 w 29"/>
                <a:gd name="T87" fmla="*/ 0 h 6"/>
                <a:gd name="T88" fmla="*/ 13 w 29"/>
                <a:gd name="T89" fmla="*/ 0 h 6"/>
                <a:gd name="T90" fmla="*/ 16 w 29"/>
                <a:gd name="T91" fmla="*/ 0 h 6"/>
                <a:gd name="T92" fmla="*/ 16 w 29"/>
                <a:gd name="T93" fmla="*/ 0 h 6"/>
                <a:gd name="T94" fmla="*/ 16 w 29"/>
                <a:gd name="T95" fmla="*/ 0 h 6"/>
                <a:gd name="T96" fmla="*/ 16 w 29"/>
                <a:gd name="T97" fmla="*/ 0 h 6"/>
                <a:gd name="T98" fmla="*/ 16 w 29"/>
                <a:gd name="T99" fmla="*/ 0 h 6"/>
                <a:gd name="T100" fmla="*/ 16 w 29"/>
                <a:gd name="T101" fmla="*/ 0 h 6"/>
                <a:gd name="T102" fmla="*/ 18 w 29"/>
                <a:gd name="T103" fmla="*/ 0 h 6"/>
                <a:gd name="T104" fmla="*/ 18 w 29"/>
                <a:gd name="T105" fmla="*/ 0 h 6"/>
                <a:gd name="T106" fmla="*/ 18 w 29"/>
                <a:gd name="T107" fmla="*/ 0 h 6"/>
                <a:gd name="T108" fmla="*/ 18 w 29"/>
                <a:gd name="T109" fmla="*/ 0 h 6"/>
                <a:gd name="T110" fmla="*/ 21 w 29"/>
                <a:gd name="T111" fmla="*/ 0 h 6"/>
                <a:gd name="T112" fmla="*/ 21 w 29"/>
                <a:gd name="T113" fmla="*/ 0 h 6"/>
                <a:gd name="T114" fmla="*/ 21 w 29"/>
                <a:gd name="T115" fmla="*/ 0 h 6"/>
                <a:gd name="T116" fmla="*/ 21 w 29"/>
                <a:gd name="T117" fmla="*/ 0 h 6"/>
                <a:gd name="T118" fmla="*/ 23 w 29"/>
                <a:gd name="T119" fmla="*/ 0 h 6"/>
                <a:gd name="T120" fmla="*/ 23 w 29"/>
                <a:gd name="T121" fmla="*/ 0 h 6"/>
                <a:gd name="T122" fmla="*/ 29 w 29"/>
                <a:gd name="T123" fmla="*/ 0 h 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9" h="6">
                  <a:moveTo>
                    <a:pt x="0" y="6"/>
                  </a:moveTo>
                  <a:lnTo>
                    <a:pt x="3" y="6"/>
                  </a:lnTo>
                  <a:lnTo>
                    <a:pt x="3" y="4"/>
                  </a:lnTo>
                  <a:lnTo>
                    <a:pt x="5" y="4"/>
                  </a:lnTo>
                  <a:lnTo>
                    <a:pt x="5" y="2"/>
                  </a:lnTo>
                  <a:lnTo>
                    <a:pt x="8" y="2"/>
                  </a:lnTo>
                  <a:lnTo>
                    <a:pt x="11" y="2"/>
                  </a:lnTo>
                  <a:lnTo>
                    <a:pt x="11" y="0"/>
                  </a:lnTo>
                  <a:lnTo>
                    <a:pt x="13" y="0"/>
                  </a:lnTo>
                  <a:lnTo>
                    <a:pt x="16" y="0"/>
                  </a:lnTo>
                  <a:lnTo>
                    <a:pt x="18" y="0"/>
                  </a:lnTo>
                  <a:lnTo>
                    <a:pt x="21" y="0"/>
                  </a:lnTo>
                  <a:lnTo>
                    <a:pt x="23" y="0"/>
                  </a:lnTo>
                  <a:lnTo>
                    <a:pt x="29" y="0"/>
                  </a:lnTo>
                </a:path>
              </a:pathLst>
            </a:custGeom>
            <a:noFill/>
            <a:ln w="0">
              <a:solidFill>
                <a:srgbClr val="000000"/>
              </a:solidFill>
              <a:prstDash val="solid"/>
              <a:round/>
              <a:headEnd/>
              <a:tailEnd/>
            </a:ln>
          </p:spPr>
          <p:txBody>
            <a:bodyPr/>
            <a:lstStyle/>
            <a:p>
              <a:endParaRPr lang="tr-TR"/>
            </a:p>
          </p:txBody>
        </p:sp>
        <p:sp>
          <p:nvSpPr>
            <p:cNvPr id="64544" name="Freeform 32"/>
            <p:cNvSpPr>
              <a:spLocks/>
            </p:cNvSpPr>
            <p:nvPr/>
          </p:nvSpPr>
          <p:spPr bwMode="auto">
            <a:xfrm>
              <a:off x="1545" y="2937"/>
              <a:ext cx="52" cy="247"/>
            </a:xfrm>
            <a:custGeom>
              <a:avLst/>
              <a:gdLst>
                <a:gd name="T0" fmla="*/ 18 w 52"/>
                <a:gd name="T1" fmla="*/ 247 h 247"/>
                <a:gd name="T2" fmla="*/ 8 w 52"/>
                <a:gd name="T3" fmla="*/ 235 h 247"/>
                <a:gd name="T4" fmla="*/ 0 w 52"/>
                <a:gd name="T5" fmla="*/ 224 h 247"/>
                <a:gd name="T6" fmla="*/ 0 w 52"/>
                <a:gd name="T7" fmla="*/ 211 h 247"/>
                <a:gd name="T8" fmla="*/ 0 w 52"/>
                <a:gd name="T9" fmla="*/ 202 h 247"/>
                <a:gd name="T10" fmla="*/ 3 w 52"/>
                <a:gd name="T11" fmla="*/ 190 h 247"/>
                <a:gd name="T12" fmla="*/ 8 w 52"/>
                <a:gd name="T13" fmla="*/ 179 h 247"/>
                <a:gd name="T14" fmla="*/ 8 w 52"/>
                <a:gd name="T15" fmla="*/ 168 h 247"/>
                <a:gd name="T16" fmla="*/ 10 w 52"/>
                <a:gd name="T17" fmla="*/ 156 h 247"/>
                <a:gd name="T18" fmla="*/ 13 w 52"/>
                <a:gd name="T19" fmla="*/ 147 h 247"/>
                <a:gd name="T20" fmla="*/ 16 w 52"/>
                <a:gd name="T21" fmla="*/ 136 h 247"/>
                <a:gd name="T22" fmla="*/ 16 w 52"/>
                <a:gd name="T23" fmla="*/ 130 h 247"/>
                <a:gd name="T24" fmla="*/ 18 w 52"/>
                <a:gd name="T25" fmla="*/ 119 h 247"/>
                <a:gd name="T26" fmla="*/ 21 w 52"/>
                <a:gd name="T27" fmla="*/ 108 h 247"/>
                <a:gd name="T28" fmla="*/ 29 w 52"/>
                <a:gd name="T29" fmla="*/ 98 h 247"/>
                <a:gd name="T30" fmla="*/ 29 w 52"/>
                <a:gd name="T31" fmla="*/ 89 h 247"/>
                <a:gd name="T32" fmla="*/ 29 w 52"/>
                <a:gd name="T33" fmla="*/ 77 h 247"/>
                <a:gd name="T34" fmla="*/ 31 w 52"/>
                <a:gd name="T35" fmla="*/ 66 h 247"/>
                <a:gd name="T36" fmla="*/ 36 w 52"/>
                <a:gd name="T37" fmla="*/ 55 h 247"/>
                <a:gd name="T38" fmla="*/ 36 w 52"/>
                <a:gd name="T39" fmla="*/ 47 h 247"/>
                <a:gd name="T40" fmla="*/ 39 w 52"/>
                <a:gd name="T41" fmla="*/ 42 h 247"/>
                <a:gd name="T42" fmla="*/ 39 w 52"/>
                <a:gd name="T43" fmla="*/ 38 h 247"/>
                <a:gd name="T44" fmla="*/ 42 w 52"/>
                <a:gd name="T45" fmla="*/ 30 h 247"/>
                <a:gd name="T46" fmla="*/ 47 w 52"/>
                <a:gd name="T47" fmla="*/ 21 h 247"/>
                <a:gd name="T48" fmla="*/ 52 w 52"/>
                <a:gd name="T49" fmla="*/ 14 h 247"/>
                <a:gd name="T50" fmla="*/ 52 w 52"/>
                <a:gd name="T51" fmla="*/ 10 h 247"/>
                <a:gd name="T52" fmla="*/ 49 w 52"/>
                <a:gd name="T53" fmla="*/ 6 h 247"/>
                <a:gd name="T54" fmla="*/ 49 w 52"/>
                <a:gd name="T55" fmla="*/ 0 h 24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2" h="247">
                  <a:moveTo>
                    <a:pt x="18" y="247"/>
                  </a:moveTo>
                  <a:lnTo>
                    <a:pt x="8" y="235"/>
                  </a:lnTo>
                  <a:lnTo>
                    <a:pt x="0" y="224"/>
                  </a:lnTo>
                  <a:lnTo>
                    <a:pt x="0" y="211"/>
                  </a:lnTo>
                  <a:lnTo>
                    <a:pt x="0" y="202"/>
                  </a:lnTo>
                  <a:lnTo>
                    <a:pt x="3" y="190"/>
                  </a:lnTo>
                  <a:lnTo>
                    <a:pt x="8" y="179"/>
                  </a:lnTo>
                  <a:lnTo>
                    <a:pt x="8" y="168"/>
                  </a:lnTo>
                  <a:lnTo>
                    <a:pt x="10" y="156"/>
                  </a:lnTo>
                  <a:lnTo>
                    <a:pt x="13" y="147"/>
                  </a:lnTo>
                  <a:lnTo>
                    <a:pt x="16" y="136"/>
                  </a:lnTo>
                  <a:lnTo>
                    <a:pt x="16" y="130"/>
                  </a:lnTo>
                  <a:lnTo>
                    <a:pt x="18" y="119"/>
                  </a:lnTo>
                  <a:lnTo>
                    <a:pt x="21" y="108"/>
                  </a:lnTo>
                  <a:lnTo>
                    <a:pt x="29" y="98"/>
                  </a:lnTo>
                  <a:lnTo>
                    <a:pt x="29" y="89"/>
                  </a:lnTo>
                  <a:lnTo>
                    <a:pt x="29" y="77"/>
                  </a:lnTo>
                  <a:lnTo>
                    <a:pt x="31" y="66"/>
                  </a:lnTo>
                  <a:lnTo>
                    <a:pt x="36" y="55"/>
                  </a:lnTo>
                  <a:lnTo>
                    <a:pt x="36" y="47"/>
                  </a:lnTo>
                  <a:lnTo>
                    <a:pt x="39" y="42"/>
                  </a:lnTo>
                  <a:lnTo>
                    <a:pt x="39" y="38"/>
                  </a:lnTo>
                  <a:lnTo>
                    <a:pt x="42" y="30"/>
                  </a:lnTo>
                  <a:lnTo>
                    <a:pt x="47" y="21"/>
                  </a:lnTo>
                  <a:lnTo>
                    <a:pt x="52" y="14"/>
                  </a:lnTo>
                  <a:lnTo>
                    <a:pt x="52" y="10"/>
                  </a:lnTo>
                  <a:lnTo>
                    <a:pt x="49" y="6"/>
                  </a:lnTo>
                  <a:lnTo>
                    <a:pt x="49" y="0"/>
                  </a:lnTo>
                </a:path>
              </a:pathLst>
            </a:custGeom>
            <a:noFill/>
            <a:ln w="0">
              <a:solidFill>
                <a:srgbClr val="000000"/>
              </a:solidFill>
              <a:prstDash val="solid"/>
              <a:round/>
              <a:headEnd/>
              <a:tailEnd/>
            </a:ln>
          </p:spPr>
          <p:txBody>
            <a:bodyPr/>
            <a:lstStyle/>
            <a:p>
              <a:endParaRPr lang="tr-TR"/>
            </a:p>
          </p:txBody>
        </p:sp>
        <p:sp>
          <p:nvSpPr>
            <p:cNvPr id="64545" name="Freeform 33"/>
            <p:cNvSpPr>
              <a:spLocks/>
            </p:cNvSpPr>
            <p:nvPr/>
          </p:nvSpPr>
          <p:spPr bwMode="auto">
            <a:xfrm>
              <a:off x="1532" y="2932"/>
              <a:ext cx="55" cy="254"/>
            </a:xfrm>
            <a:custGeom>
              <a:avLst/>
              <a:gdLst>
                <a:gd name="T0" fmla="*/ 10 w 55"/>
                <a:gd name="T1" fmla="*/ 254 h 254"/>
                <a:gd name="T2" fmla="*/ 5 w 55"/>
                <a:gd name="T3" fmla="*/ 244 h 254"/>
                <a:gd name="T4" fmla="*/ 3 w 55"/>
                <a:gd name="T5" fmla="*/ 235 h 254"/>
                <a:gd name="T6" fmla="*/ 3 w 55"/>
                <a:gd name="T7" fmla="*/ 225 h 254"/>
                <a:gd name="T8" fmla="*/ 0 w 55"/>
                <a:gd name="T9" fmla="*/ 216 h 254"/>
                <a:gd name="T10" fmla="*/ 3 w 55"/>
                <a:gd name="T11" fmla="*/ 208 h 254"/>
                <a:gd name="T12" fmla="*/ 5 w 55"/>
                <a:gd name="T13" fmla="*/ 199 h 254"/>
                <a:gd name="T14" fmla="*/ 8 w 55"/>
                <a:gd name="T15" fmla="*/ 192 h 254"/>
                <a:gd name="T16" fmla="*/ 13 w 55"/>
                <a:gd name="T17" fmla="*/ 184 h 254"/>
                <a:gd name="T18" fmla="*/ 13 w 55"/>
                <a:gd name="T19" fmla="*/ 173 h 254"/>
                <a:gd name="T20" fmla="*/ 13 w 55"/>
                <a:gd name="T21" fmla="*/ 167 h 254"/>
                <a:gd name="T22" fmla="*/ 16 w 55"/>
                <a:gd name="T23" fmla="*/ 160 h 254"/>
                <a:gd name="T24" fmla="*/ 21 w 55"/>
                <a:gd name="T25" fmla="*/ 145 h 254"/>
                <a:gd name="T26" fmla="*/ 21 w 55"/>
                <a:gd name="T27" fmla="*/ 135 h 254"/>
                <a:gd name="T28" fmla="*/ 21 w 55"/>
                <a:gd name="T29" fmla="*/ 128 h 254"/>
                <a:gd name="T30" fmla="*/ 23 w 55"/>
                <a:gd name="T31" fmla="*/ 122 h 254"/>
                <a:gd name="T32" fmla="*/ 26 w 55"/>
                <a:gd name="T33" fmla="*/ 113 h 254"/>
                <a:gd name="T34" fmla="*/ 29 w 55"/>
                <a:gd name="T35" fmla="*/ 109 h 254"/>
                <a:gd name="T36" fmla="*/ 31 w 55"/>
                <a:gd name="T37" fmla="*/ 103 h 254"/>
                <a:gd name="T38" fmla="*/ 31 w 55"/>
                <a:gd name="T39" fmla="*/ 90 h 254"/>
                <a:gd name="T40" fmla="*/ 34 w 55"/>
                <a:gd name="T41" fmla="*/ 77 h 254"/>
                <a:gd name="T42" fmla="*/ 39 w 55"/>
                <a:gd name="T43" fmla="*/ 66 h 254"/>
                <a:gd name="T44" fmla="*/ 42 w 55"/>
                <a:gd name="T45" fmla="*/ 58 h 254"/>
                <a:gd name="T46" fmla="*/ 44 w 55"/>
                <a:gd name="T47" fmla="*/ 47 h 254"/>
                <a:gd name="T48" fmla="*/ 47 w 55"/>
                <a:gd name="T49" fmla="*/ 37 h 254"/>
                <a:gd name="T50" fmla="*/ 52 w 55"/>
                <a:gd name="T51" fmla="*/ 26 h 254"/>
                <a:gd name="T52" fmla="*/ 55 w 55"/>
                <a:gd name="T53" fmla="*/ 19 h 254"/>
                <a:gd name="T54" fmla="*/ 52 w 55"/>
                <a:gd name="T55" fmla="*/ 0 h 25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5" h="254">
                  <a:moveTo>
                    <a:pt x="10" y="254"/>
                  </a:moveTo>
                  <a:lnTo>
                    <a:pt x="5" y="244"/>
                  </a:lnTo>
                  <a:lnTo>
                    <a:pt x="3" y="235"/>
                  </a:lnTo>
                  <a:lnTo>
                    <a:pt x="3" y="225"/>
                  </a:lnTo>
                  <a:lnTo>
                    <a:pt x="0" y="216"/>
                  </a:lnTo>
                  <a:lnTo>
                    <a:pt x="3" y="208"/>
                  </a:lnTo>
                  <a:lnTo>
                    <a:pt x="5" y="199"/>
                  </a:lnTo>
                  <a:lnTo>
                    <a:pt x="8" y="192"/>
                  </a:lnTo>
                  <a:lnTo>
                    <a:pt x="13" y="184"/>
                  </a:lnTo>
                  <a:lnTo>
                    <a:pt x="13" y="173"/>
                  </a:lnTo>
                  <a:lnTo>
                    <a:pt x="13" y="167"/>
                  </a:lnTo>
                  <a:lnTo>
                    <a:pt x="16" y="160"/>
                  </a:lnTo>
                  <a:lnTo>
                    <a:pt x="21" y="145"/>
                  </a:lnTo>
                  <a:lnTo>
                    <a:pt x="21" y="135"/>
                  </a:lnTo>
                  <a:lnTo>
                    <a:pt x="21" y="128"/>
                  </a:lnTo>
                  <a:lnTo>
                    <a:pt x="23" y="122"/>
                  </a:lnTo>
                  <a:lnTo>
                    <a:pt x="26" y="113"/>
                  </a:lnTo>
                  <a:lnTo>
                    <a:pt x="29" y="109"/>
                  </a:lnTo>
                  <a:lnTo>
                    <a:pt x="31" y="103"/>
                  </a:lnTo>
                  <a:lnTo>
                    <a:pt x="31" y="90"/>
                  </a:lnTo>
                  <a:lnTo>
                    <a:pt x="34" y="77"/>
                  </a:lnTo>
                  <a:lnTo>
                    <a:pt x="39" y="66"/>
                  </a:lnTo>
                  <a:lnTo>
                    <a:pt x="42" y="58"/>
                  </a:lnTo>
                  <a:lnTo>
                    <a:pt x="44" y="47"/>
                  </a:lnTo>
                  <a:lnTo>
                    <a:pt x="47" y="37"/>
                  </a:lnTo>
                  <a:lnTo>
                    <a:pt x="52" y="26"/>
                  </a:lnTo>
                  <a:lnTo>
                    <a:pt x="55" y="19"/>
                  </a:lnTo>
                  <a:lnTo>
                    <a:pt x="52" y="0"/>
                  </a:lnTo>
                </a:path>
              </a:pathLst>
            </a:custGeom>
            <a:noFill/>
            <a:ln w="0">
              <a:solidFill>
                <a:srgbClr val="000000"/>
              </a:solidFill>
              <a:prstDash val="solid"/>
              <a:round/>
              <a:headEnd/>
              <a:tailEnd/>
            </a:ln>
          </p:spPr>
          <p:txBody>
            <a:bodyPr/>
            <a:lstStyle/>
            <a:p>
              <a:endParaRPr lang="tr-TR"/>
            </a:p>
          </p:txBody>
        </p:sp>
        <p:sp>
          <p:nvSpPr>
            <p:cNvPr id="64546" name="Freeform 34"/>
            <p:cNvSpPr>
              <a:spLocks/>
            </p:cNvSpPr>
            <p:nvPr/>
          </p:nvSpPr>
          <p:spPr bwMode="auto">
            <a:xfrm>
              <a:off x="1537" y="2883"/>
              <a:ext cx="127" cy="21"/>
            </a:xfrm>
            <a:custGeom>
              <a:avLst/>
              <a:gdLst>
                <a:gd name="T0" fmla="*/ 0 w 127"/>
                <a:gd name="T1" fmla="*/ 2 h 21"/>
                <a:gd name="T2" fmla="*/ 5 w 127"/>
                <a:gd name="T3" fmla="*/ 0 h 21"/>
                <a:gd name="T4" fmla="*/ 18 w 127"/>
                <a:gd name="T5" fmla="*/ 0 h 21"/>
                <a:gd name="T6" fmla="*/ 26 w 127"/>
                <a:gd name="T7" fmla="*/ 0 h 21"/>
                <a:gd name="T8" fmla="*/ 39 w 127"/>
                <a:gd name="T9" fmla="*/ 2 h 21"/>
                <a:gd name="T10" fmla="*/ 52 w 127"/>
                <a:gd name="T11" fmla="*/ 4 h 21"/>
                <a:gd name="T12" fmla="*/ 65 w 127"/>
                <a:gd name="T13" fmla="*/ 9 h 21"/>
                <a:gd name="T14" fmla="*/ 78 w 127"/>
                <a:gd name="T15" fmla="*/ 11 h 21"/>
                <a:gd name="T16" fmla="*/ 94 w 127"/>
                <a:gd name="T17" fmla="*/ 13 h 21"/>
                <a:gd name="T18" fmla="*/ 107 w 127"/>
                <a:gd name="T19" fmla="*/ 17 h 21"/>
                <a:gd name="T20" fmla="*/ 117 w 127"/>
                <a:gd name="T21" fmla="*/ 21 h 21"/>
                <a:gd name="T22" fmla="*/ 122 w 127"/>
                <a:gd name="T23" fmla="*/ 21 h 21"/>
                <a:gd name="T24" fmla="*/ 127 w 127"/>
                <a:gd name="T25" fmla="*/ 21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7" h="21">
                  <a:moveTo>
                    <a:pt x="0" y="2"/>
                  </a:moveTo>
                  <a:lnTo>
                    <a:pt x="5" y="0"/>
                  </a:lnTo>
                  <a:lnTo>
                    <a:pt x="18" y="0"/>
                  </a:lnTo>
                  <a:lnTo>
                    <a:pt x="26" y="0"/>
                  </a:lnTo>
                  <a:lnTo>
                    <a:pt x="39" y="2"/>
                  </a:lnTo>
                  <a:lnTo>
                    <a:pt x="52" y="4"/>
                  </a:lnTo>
                  <a:lnTo>
                    <a:pt x="65" y="9"/>
                  </a:lnTo>
                  <a:lnTo>
                    <a:pt x="78" y="11"/>
                  </a:lnTo>
                  <a:lnTo>
                    <a:pt x="94" y="13"/>
                  </a:lnTo>
                  <a:lnTo>
                    <a:pt x="107" y="17"/>
                  </a:lnTo>
                  <a:lnTo>
                    <a:pt x="117" y="21"/>
                  </a:lnTo>
                  <a:lnTo>
                    <a:pt x="122" y="21"/>
                  </a:lnTo>
                  <a:lnTo>
                    <a:pt x="127" y="21"/>
                  </a:lnTo>
                </a:path>
              </a:pathLst>
            </a:custGeom>
            <a:noFill/>
            <a:ln w="0">
              <a:solidFill>
                <a:srgbClr val="000000"/>
              </a:solidFill>
              <a:prstDash val="solid"/>
              <a:round/>
              <a:headEnd/>
              <a:tailEnd/>
            </a:ln>
          </p:spPr>
          <p:txBody>
            <a:bodyPr/>
            <a:lstStyle/>
            <a:p>
              <a:endParaRPr lang="tr-TR"/>
            </a:p>
          </p:txBody>
        </p:sp>
        <p:sp>
          <p:nvSpPr>
            <p:cNvPr id="64547" name="Freeform 35"/>
            <p:cNvSpPr>
              <a:spLocks/>
            </p:cNvSpPr>
            <p:nvPr/>
          </p:nvSpPr>
          <p:spPr bwMode="auto">
            <a:xfrm>
              <a:off x="1532" y="2889"/>
              <a:ext cx="130" cy="20"/>
            </a:xfrm>
            <a:custGeom>
              <a:avLst/>
              <a:gdLst>
                <a:gd name="T0" fmla="*/ 0 w 130"/>
                <a:gd name="T1" fmla="*/ 1 h 20"/>
                <a:gd name="T2" fmla="*/ 10 w 130"/>
                <a:gd name="T3" fmla="*/ 0 h 20"/>
                <a:gd name="T4" fmla="*/ 21 w 130"/>
                <a:gd name="T5" fmla="*/ 0 h 20"/>
                <a:gd name="T6" fmla="*/ 31 w 130"/>
                <a:gd name="T7" fmla="*/ 0 h 20"/>
                <a:gd name="T8" fmla="*/ 42 w 130"/>
                <a:gd name="T9" fmla="*/ 1 h 20"/>
                <a:gd name="T10" fmla="*/ 55 w 130"/>
                <a:gd name="T11" fmla="*/ 5 h 20"/>
                <a:gd name="T12" fmla="*/ 65 w 130"/>
                <a:gd name="T13" fmla="*/ 9 h 20"/>
                <a:gd name="T14" fmla="*/ 83 w 130"/>
                <a:gd name="T15" fmla="*/ 11 h 20"/>
                <a:gd name="T16" fmla="*/ 96 w 130"/>
                <a:gd name="T17" fmla="*/ 13 h 20"/>
                <a:gd name="T18" fmla="*/ 109 w 130"/>
                <a:gd name="T19" fmla="*/ 16 h 20"/>
                <a:gd name="T20" fmla="*/ 117 w 130"/>
                <a:gd name="T21" fmla="*/ 20 h 20"/>
                <a:gd name="T22" fmla="*/ 122 w 130"/>
                <a:gd name="T23" fmla="*/ 20 h 20"/>
                <a:gd name="T24" fmla="*/ 125 w 130"/>
                <a:gd name="T25" fmla="*/ 20 h 20"/>
                <a:gd name="T26" fmla="*/ 130 w 130"/>
                <a:gd name="T27" fmla="*/ 20 h 2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20">
                  <a:moveTo>
                    <a:pt x="0" y="1"/>
                  </a:moveTo>
                  <a:lnTo>
                    <a:pt x="10" y="0"/>
                  </a:lnTo>
                  <a:lnTo>
                    <a:pt x="21" y="0"/>
                  </a:lnTo>
                  <a:lnTo>
                    <a:pt x="31" y="0"/>
                  </a:lnTo>
                  <a:lnTo>
                    <a:pt x="42" y="1"/>
                  </a:lnTo>
                  <a:lnTo>
                    <a:pt x="55" y="5"/>
                  </a:lnTo>
                  <a:lnTo>
                    <a:pt x="65" y="9"/>
                  </a:lnTo>
                  <a:lnTo>
                    <a:pt x="83" y="11"/>
                  </a:lnTo>
                  <a:lnTo>
                    <a:pt x="96" y="13"/>
                  </a:lnTo>
                  <a:lnTo>
                    <a:pt x="109" y="16"/>
                  </a:lnTo>
                  <a:lnTo>
                    <a:pt x="117" y="20"/>
                  </a:lnTo>
                  <a:lnTo>
                    <a:pt x="122" y="20"/>
                  </a:lnTo>
                  <a:lnTo>
                    <a:pt x="125" y="20"/>
                  </a:lnTo>
                  <a:lnTo>
                    <a:pt x="130" y="20"/>
                  </a:lnTo>
                </a:path>
              </a:pathLst>
            </a:custGeom>
            <a:noFill/>
            <a:ln w="0">
              <a:solidFill>
                <a:srgbClr val="000000"/>
              </a:solidFill>
              <a:prstDash val="solid"/>
              <a:round/>
              <a:headEnd/>
              <a:tailEnd/>
            </a:ln>
          </p:spPr>
          <p:txBody>
            <a:bodyPr/>
            <a:lstStyle/>
            <a:p>
              <a:endParaRPr lang="tr-TR"/>
            </a:p>
          </p:txBody>
        </p:sp>
        <p:sp>
          <p:nvSpPr>
            <p:cNvPr id="64548" name="Oval 36"/>
            <p:cNvSpPr>
              <a:spLocks noChangeArrowheads="1"/>
            </p:cNvSpPr>
            <p:nvPr/>
          </p:nvSpPr>
          <p:spPr bwMode="auto">
            <a:xfrm>
              <a:off x="1753" y="3159"/>
              <a:ext cx="52" cy="42"/>
            </a:xfrm>
            <a:prstGeom prst="ellipse">
              <a:avLst/>
            </a:prstGeom>
            <a:solidFill>
              <a:srgbClr val="7D361C"/>
            </a:solidFill>
            <a:ln w="0">
              <a:solidFill>
                <a:srgbClr val="000000"/>
              </a:solidFill>
              <a:round/>
              <a:headEnd/>
              <a:tailEnd/>
            </a:ln>
          </p:spPr>
          <p:txBody>
            <a:bodyPr/>
            <a:lstStyle/>
            <a:p>
              <a:pPr eaLnBrk="1" hangingPunct="1"/>
              <a:endParaRPr lang="fr-FR" sz="1800">
                <a:latin typeface="Arial" pitchFamily="34" charset="0"/>
              </a:endParaRPr>
            </a:p>
          </p:txBody>
        </p:sp>
        <p:sp>
          <p:nvSpPr>
            <p:cNvPr id="64549" name="Freeform 37"/>
            <p:cNvSpPr>
              <a:spLocks/>
            </p:cNvSpPr>
            <p:nvPr/>
          </p:nvSpPr>
          <p:spPr bwMode="auto">
            <a:xfrm>
              <a:off x="1737" y="2885"/>
              <a:ext cx="350" cy="385"/>
            </a:xfrm>
            <a:custGeom>
              <a:avLst/>
              <a:gdLst>
                <a:gd name="T0" fmla="*/ 226 w 350"/>
                <a:gd name="T1" fmla="*/ 22 h 385"/>
                <a:gd name="T2" fmla="*/ 228 w 350"/>
                <a:gd name="T3" fmla="*/ 49 h 385"/>
                <a:gd name="T4" fmla="*/ 247 w 350"/>
                <a:gd name="T5" fmla="*/ 62 h 385"/>
                <a:gd name="T6" fmla="*/ 228 w 350"/>
                <a:gd name="T7" fmla="*/ 79 h 385"/>
                <a:gd name="T8" fmla="*/ 215 w 350"/>
                <a:gd name="T9" fmla="*/ 94 h 385"/>
                <a:gd name="T10" fmla="*/ 205 w 350"/>
                <a:gd name="T11" fmla="*/ 116 h 385"/>
                <a:gd name="T12" fmla="*/ 197 w 350"/>
                <a:gd name="T13" fmla="*/ 137 h 385"/>
                <a:gd name="T14" fmla="*/ 195 w 350"/>
                <a:gd name="T15" fmla="*/ 169 h 385"/>
                <a:gd name="T16" fmla="*/ 218 w 350"/>
                <a:gd name="T17" fmla="*/ 190 h 385"/>
                <a:gd name="T18" fmla="*/ 241 w 350"/>
                <a:gd name="T19" fmla="*/ 220 h 385"/>
                <a:gd name="T20" fmla="*/ 254 w 350"/>
                <a:gd name="T21" fmla="*/ 244 h 385"/>
                <a:gd name="T22" fmla="*/ 239 w 350"/>
                <a:gd name="T23" fmla="*/ 259 h 385"/>
                <a:gd name="T24" fmla="*/ 189 w 350"/>
                <a:gd name="T25" fmla="*/ 274 h 385"/>
                <a:gd name="T26" fmla="*/ 164 w 350"/>
                <a:gd name="T27" fmla="*/ 289 h 385"/>
                <a:gd name="T28" fmla="*/ 130 w 350"/>
                <a:gd name="T29" fmla="*/ 304 h 385"/>
                <a:gd name="T30" fmla="*/ 117 w 350"/>
                <a:gd name="T31" fmla="*/ 317 h 385"/>
                <a:gd name="T32" fmla="*/ 106 w 350"/>
                <a:gd name="T33" fmla="*/ 308 h 385"/>
                <a:gd name="T34" fmla="*/ 96 w 350"/>
                <a:gd name="T35" fmla="*/ 293 h 385"/>
                <a:gd name="T36" fmla="*/ 86 w 350"/>
                <a:gd name="T37" fmla="*/ 286 h 385"/>
                <a:gd name="T38" fmla="*/ 70 w 350"/>
                <a:gd name="T39" fmla="*/ 270 h 385"/>
                <a:gd name="T40" fmla="*/ 44 w 350"/>
                <a:gd name="T41" fmla="*/ 267 h 385"/>
                <a:gd name="T42" fmla="*/ 18 w 350"/>
                <a:gd name="T43" fmla="*/ 270 h 385"/>
                <a:gd name="T44" fmla="*/ 0 w 350"/>
                <a:gd name="T45" fmla="*/ 302 h 385"/>
                <a:gd name="T46" fmla="*/ 10 w 350"/>
                <a:gd name="T47" fmla="*/ 323 h 385"/>
                <a:gd name="T48" fmla="*/ 39 w 350"/>
                <a:gd name="T49" fmla="*/ 334 h 385"/>
                <a:gd name="T50" fmla="*/ 52 w 350"/>
                <a:gd name="T51" fmla="*/ 346 h 385"/>
                <a:gd name="T52" fmla="*/ 60 w 350"/>
                <a:gd name="T53" fmla="*/ 361 h 385"/>
                <a:gd name="T54" fmla="*/ 75 w 350"/>
                <a:gd name="T55" fmla="*/ 370 h 385"/>
                <a:gd name="T56" fmla="*/ 91 w 350"/>
                <a:gd name="T57" fmla="*/ 381 h 385"/>
                <a:gd name="T58" fmla="*/ 127 w 350"/>
                <a:gd name="T59" fmla="*/ 383 h 385"/>
                <a:gd name="T60" fmla="*/ 153 w 350"/>
                <a:gd name="T61" fmla="*/ 372 h 385"/>
                <a:gd name="T62" fmla="*/ 179 w 350"/>
                <a:gd name="T63" fmla="*/ 363 h 385"/>
                <a:gd name="T64" fmla="*/ 228 w 350"/>
                <a:gd name="T65" fmla="*/ 340 h 385"/>
                <a:gd name="T66" fmla="*/ 283 w 350"/>
                <a:gd name="T67" fmla="*/ 319 h 385"/>
                <a:gd name="T68" fmla="*/ 322 w 350"/>
                <a:gd name="T69" fmla="*/ 301 h 385"/>
                <a:gd name="T70" fmla="*/ 345 w 350"/>
                <a:gd name="T71" fmla="*/ 280 h 385"/>
                <a:gd name="T72" fmla="*/ 343 w 350"/>
                <a:gd name="T73" fmla="*/ 239 h 385"/>
                <a:gd name="T74" fmla="*/ 332 w 350"/>
                <a:gd name="T75" fmla="*/ 220 h 385"/>
                <a:gd name="T76" fmla="*/ 324 w 350"/>
                <a:gd name="T77" fmla="*/ 197 h 385"/>
                <a:gd name="T78" fmla="*/ 309 w 350"/>
                <a:gd name="T79" fmla="*/ 180 h 385"/>
                <a:gd name="T80" fmla="*/ 293 w 350"/>
                <a:gd name="T81" fmla="*/ 150 h 385"/>
                <a:gd name="T82" fmla="*/ 283 w 350"/>
                <a:gd name="T83" fmla="*/ 135 h 385"/>
                <a:gd name="T84" fmla="*/ 301 w 350"/>
                <a:gd name="T85" fmla="*/ 113 h 385"/>
                <a:gd name="T86" fmla="*/ 317 w 350"/>
                <a:gd name="T87" fmla="*/ 90 h 385"/>
                <a:gd name="T88" fmla="*/ 322 w 350"/>
                <a:gd name="T89" fmla="*/ 60 h 385"/>
                <a:gd name="T90" fmla="*/ 327 w 350"/>
                <a:gd name="T91" fmla="*/ 32 h 385"/>
                <a:gd name="T92" fmla="*/ 304 w 350"/>
                <a:gd name="T93" fmla="*/ 5 h 385"/>
                <a:gd name="T94" fmla="*/ 265 w 350"/>
                <a:gd name="T95" fmla="*/ 2 h 385"/>
                <a:gd name="T96" fmla="*/ 236 w 350"/>
                <a:gd name="T97" fmla="*/ 9 h 38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50" h="385">
                  <a:moveTo>
                    <a:pt x="236" y="9"/>
                  </a:moveTo>
                  <a:lnTo>
                    <a:pt x="231" y="13"/>
                  </a:lnTo>
                  <a:lnTo>
                    <a:pt x="226" y="22"/>
                  </a:lnTo>
                  <a:lnTo>
                    <a:pt x="223" y="32"/>
                  </a:lnTo>
                  <a:lnTo>
                    <a:pt x="223" y="41"/>
                  </a:lnTo>
                  <a:lnTo>
                    <a:pt x="228" y="49"/>
                  </a:lnTo>
                  <a:lnTo>
                    <a:pt x="231" y="54"/>
                  </a:lnTo>
                  <a:lnTo>
                    <a:pt x="239" y="58"/>
                  </a:lnTo>
                  <a:lnTo>
                    <a:pt x="247" y="62"/>
                  </a:lnTo>
                  <a:lnTo>
                    <a:pt x="239" y="66"/>
                  </a:lnTo>
                  <a:lnTo>
                    <a:pt x="234" y="71"/>
                  </a:lnTo>
                  <a:lnTo>
                    <a:pt x="228" y="79"/>
                  </a:lnTo>
                  <a:lnTo>
                    <a:pt x="226" y="86"/>
                  </a:lnTo>
                  <a:lnTo>
                    <a:pt x="223" y="88"/>
                  </a:lnTo>
                  <a:lnTo>
                    <a:pt x="215" y="94"/>
                  </a:lnTo>
                  <a:lnTo>
                    <a:pt x="210" y="99"/>
                  </a:lnTo>
                  <a:lnTo>
                    <a:pt x="208" y="107"/>
                  </a:lnTo>
                  <a:lnTo>
                    <a:pt x="205" y="116"/>
                  </a:lnTo>
                  <a:lnTo>
                    <a:pt x="208" y="124"/>
                  </a:lnTo>
                  <a:lnTo>
                    <a:pt x="202" y="129"/>
                  </a:lnTo>
                  <a:lnTo>
                    <a:pt x="197" y="137"/>
                  </a:lnTo>
                  <a:lnTo>
                    <a:pt x="192" y="150"/>
                  </a:lnTo>
                  <a:lnTo>
                    <a:pt x="192" y="160"/>
                  </a:lnTo>
                  <a:lnTo>
                    <a:pt x="195" y="169"/>
                  </a:lnTo>
                  <a:lnTo>
                    <a:pt x="202" y="178"/>
                  </a:lnTo>
                  <a:lnTo>
                    <a:pt x="210" y="184"/>
                  </a:lnTo>
                  <a:lnTo>
                    <a:pt x="218" y="190"/>
                  </a:lnTo>
                  <a:lnTo>
                    <a:pt x="223" y="203"/>
                  </a:lnTo>
                  <a:lnTo>
                    <a:pt x="228" y="210"/>
                  </a:lnTo>
                  <a:lnTo>
                    <a:pt x="241" y="220"/>
                  </a:lnTo>
                  <a:lnTo>
                    <a:pt x="244" y="229"/>
                  </a:lnTo>
                  <a:lnTo>
                    <a:pt x="247" y="237"/>
                  </a:lnTo>
                  <a:lnTo>
                    <a:pt x="254" y="244"/>
                  </a:lnTo>
                  <a:lnTo>
                    <a:pt x="254" y="252"/>
                  </a:lnTo>
                  <a:lnTo>
                    <a:pt x="249" y="255"/>
                  </a:lnTo>
                  <a:lnTo>
                    <a:pt x="239" y="259"/>
                  </a:lnTo>
                  <a:lnTo>
                    <a:pt x="231" y="265"/>
                  </a:lnTo>
                  <a:lnTo>
                    <a:pt x="205" y="270"/>
                  </a:lnTo>
                  <a:lnTo>
                    <a:pt x="189" y="274"/>
                  </a:lnTo>
                  <a:lnTo>
                    <a:pt x="179" y="278"/>
                  </a:lnTo>
                  <a:lnTo>
                    <a:pt x="169" y="284"/>
                  </a:lnTo>
                  <a:lnTo>
                    <a:pt x="164" y="289"/>
                  </a:lnTo>
                  <a:lnTo>
                    <a:pt x="143" y="297"/>
                  </a:lnTo>
                  <a:lnTo>
                    <a:pt x="135" y="301"/>
                  </a:lnTo>
                  <a:lnTo>
                    <a:pt x="130" y="304"/>
                  </a:lnTo>
                  <a:lnTo>
                    <a:pt x="125" y="312"/>
                  </a:lnTo>
                  <a:lnTo>
                    <a:pt x="119" y="317"/>
                  </a:lnTo>
                  <a:lnTo>
                    <a:pt x="117" y="317"/>
                  </a:lnTo>
                  <a:lnTo>
                    <a:pt x="117" y="316"/>
                  </a:lnTo>
                  <a:lnTo>
                    <a:pt x="112" y="312"/>
                  </a:lnTo>
                  <a:lnTo>
                    <a:pt x="106" y="308"/>
                  </a:lnTo>
                  <a:lnTo>
                    <a:pt x="104" y="302"/>
                  </a:lnTo>
                  <a:lnTo>
                    <a:pt x="101" y="299"/>
                  </a:lnTo>
                  <a:lnTo>
                    <a:pt x="96" y="293"/>
                  </a:lnTo>
                  <a:lnTo>
                    <a:pt x="91" y="289"/>
                  </a:lnTo>
                  <a:lnTo>
                    <a:pt x="86" y="286"/>
                  </a:lnTo>
                  <a:lnTo>
                    <a:pt x="81" y="280"/>
                  </a:lnTo>
                  <a:lnTo>
                    <a:pt x="75" y="274"/>
                  </a:lnTo>
                  <a:lnTo>
                    <a:pt x="70" y="270"/>
                  </a:lnTo>
                  <a:lnTo>
                    <a:pt x="65" y="269"/>
                  </a:lnTo>
                  <a:lnTo>
                    <a:pt x="55" y="267"/>
                  </a:lnTo>
                  <a:lnTo>
                    <a:pt x="44" y="267"/>
                  </a:lnTo>
                  <a:lnTo>
                    <a:pt x="29" y="267"/>
                  </a:lnTo>
                  <a:lnTo>
                    <a:pt x="18" y="270"/>
                  </a:lnTo>
                  <a:lnTo>
                    <a:pt x="8" y="280"/>
                  </a:lnTo>
                  <a:lnTo>
                    <a:pt x="3" y="291"/>
                  </a:lnTo>
                  <a:lnTo>
                    <a:pt x="0" y="302"/>
                  </a:lnTo>
                  <a:lnTo>
                    <a:pt x="5" y="316"/>
                  </a:lnTo>
                  <a:lnTo>
                    <a:pt x="10" y="321"/>
                  </a:lnTo>
                  <a:lnTo>
                    <a:pt x="10" y="323"/>
                  </a:lnTo>
                  <a:lnTo>
                    <a:pt x="16" y="327"/>
                  </a:lnTo>
                  <a:lnTo>
                    <a:pt x="26" y="331"/>
                  </a:lnTo>
                  <a:lnTo>
                    <a:pt x="39" y="334"/>
                  </a:lnTo>
                  <a:lnTo>
                    <a:pt x="42" y="338"/>
                  </a:lnTo>
                  <a:lnTo>
                    <a:pt x="47" y="344"/>
                  </a:lnTo>
                  <a:lnTo>
                    <a:pt x="52" y="346"/>
                  </a:lnTo>
                  <a:lnTo>
                    <a:pt x="55" y="351"/>
                  </a:lnTo>
                  <a:lnTo>
                    <a:pt x="57" y="357"/>
                  </a:lnTo>
                  <a:lnTo>
                    <a:pt x="60" y="361"/>
                  </a:lnTo>
                  <a:lnTo>
                    <a:pt x="65" y="366"/>
                  </a:lnTo>
                  <a:lnTo>
                    <a:pt x="73" y="368"/>
                  </a:lnTo>
                  <a:lnTo>
                    <a:pt x="75" y="370"/>
                  </a:lnTo>
                  <a:lnTo>
                    <a:pt x="78" y="374"/>
                  </a:lnTo>
                  <a:lnTo>
                    <a:pt x="83" y="378"/>
                  </a:lnTo>
                  <a:lnTo>
                    <a:pt x="91" y="381"/>
                  </a:lnTo>
                  <a:lnTo>
                    <a:pt x="101" y="385"/>
                  </a:lnTo>
                  <a:lnTo>
                    <a:pt x="112" y="385"/>
                  </a:lnTo>
                  <a:lnTo>
                    <a:pt x="127" y="383"/>
                  </a:lnTo>
                  <a:lnTo>
                    <a:pt x="138" y="381"/>
                  </a:lnTo>
                  <a:lnTo>
                    <a:pt x="148" y="376"/>
                  </a:lnTo>
                  <a:lnTo>
                    <a:pt x="153" y="372"/>
                  </a:lnTo>
                  <a:lnTo>
                    <a:pt x="158" y="366"/>
                  </a:lnTo>
                  <a:lnTo>
                    <a:pt x="169" y="366"/>
                  </a:lnTo>
                  <a:lnTo>
                    <a:pt x="179" y="363"/>
                  </a:lnTo>
                  <a:lnTo>
                    <a:pt x="195" y="361"/>
                  </a:lnTo>
                  <a:lnTo>
                    <a:pt x="210" y="351"/>
                  </a:lnTo>
                  <a:lnTo>
                    <a:pt x="228" y="340"/>
                  </a:lnTo>
                  <a:lnTo>
                    <a:pt x="247" y="334"/>
                  </a:lnTo>
                  <a:lnTo>
                    <a:pt x="260" y="327"/>
                  </a:lnTo>
                  <a:lnTo>
                    <a:pt x="283" y="319"/>
                  </a:lnTo>
                  <a:lnTo>
                    <a:pt x="296" y="314"/>
                  </a:lnTo>
                  <a:lnTo>
                    <a:pt x="309" y="306"/>
                  </a:lnTo>
                  <a:lnTo>
                    <a:pt x="322" y="301"/>
                  </a:lnTo>
                  <a:lnTo>
                    <a:pt x="332" y="297"/>
                  </a:lnTo>
                  <a:lnTo>
                    <a:pt x="340" y="291"/>
                  </a:lnTo>
                  <a:lnTo>
                    <a:pt x="345" y="280"/>
                  </a:lnTo>
                  <a:lnTo>
                    <a:pt x="350" y="269"/>
                  </a:lnTo>
                  <a:lnTo>
                    <a:pt x="350" y="254"/>
                  </a:lnTo>
                  <a:lnTo>
                    <a:pt x="343" y="239"/>
                  </a:lnTo>
                  <a:lnTo>
                    <a:pt x="337" y="231"/>
                  </a:lnTo>
                  <a:lnTo>
                    <a:pt x="332" y="225"/>
                  </a:lnTo>
                  <a:lnTo>
                    <a:pt x="332" y="220"/>
                  </a:lnTo>
                  <a:lnTo>
                    <a:pt x="332" y="212"/>
                  </a:lnTo>
                  <a:lnTo>
                    <a:pt x="327" y="205"/>
                  </a:lnTo>
                  <a:lnTo>
                    <a:pt x="324" y="197"/>
                  </a:lnTo>
                  <a:lnTo>
                    <a:pt x="317" y="193"/>
                  </a:lnTo>
                  <a:lnTo>
                    <a:pt x="309" y="190"/>
                  </a:lnTo>
                  <a:lnTo>
                    <a:pt x="309" y="180"/>
                  </a:lnTo>
                  <a:lnTo>
                    <a:pt x="306" y="171"/>
                  </a:lnTo>
                  <a:lnTo>
                    <a:pt x="301" y="161"/>
                  </a:lnTo>
                  <a:lnTo>
                    <a:pt x="293" y="150"/>
                  </a:lnTo>
                  <a:lnTo>
                    <a:pt x="283" y="143"/>
                  </a:lnTo>
                  <a:lnTo>
                    <a:pt x="280" y="139"/>
                  </a:lnTo>
                  <a:lnTo>
                    <a:pt x="283" y="135"/>
                  </a:lnTo>
                  <a:lnTo>
                    <a:pt x="291" y="129"/>
                  </a:lnTo>
                  <a:lnTo>
                    <a:pt x="298" y="120"/>
                  </a:lnTo>
                  <a:lnTo>
                    <a:pt x="301" y="113"/>
                  </a:lnTo>
                  <a:lnTo>
                    <a:pt x="301" y="103"/>
                  </a:lnTo>
                  <a:lnTo>
                    <a:pt x="311" y="98"/>
                  </a:lnTo>
                  <a:lnTo>
                    <a:pt x="317" y="90"/>
                  </a:lnTo>
                  <a:lnTo>
                    <a:pt x="319" y="81"/>
                  </a:lnTo>
                  <a:lnTo>
                    <a:pt x="317" y="67"/>
                  </a:lnTo>
                  <a:lnTo>
                    <a:pt x="322" y="60"/>
                  </a:lnTo>
                  <a:lnTo>
                    <a:pt x="327" y="52"/>
                  </a:lnTo>
                  <a:lnTo>
                    <a:pt x="330" y="43"/>
                  </a:lnTo>
                  <a:lnTo>
                    <a:pt x="327" y="32"/>
                  </a:lnTo>
                  <a:lnTo>
                    <a:pt x="322" y="20"/>
                  </a:lnTo>
                  <a:lnTo>
                    <a:pt x="314" y="13"/>
                  </a:lnTo>
                  <a:lnTo>
                    <a:pt x="304" y="5"/>
                  </a:lnTo>
                  <a:lnTo>
                    <a:pt x="288" y="2"/>
                  </a:lnTo>
                  <a:lnTo>
                    <a:pt x="278" y="0"/>
                  </a:lnTo>
                  <a:lnTo>
                    <a:pt x="265" y="2"/>
                  </a:lnTo>
                  <a:lnTo>
                    <a:pt x="249" y="4"/>
                  </a:lnTo>
                  <a:lnTo>
                    <a:pt x="239" y="7"/>
                  </a:lnTo>
                  <a:lnTo>
                    <a:pt x="236" y="9"/>
                  </a:lnTo>
                  <a:close/>
                </a:path>
              </a:pathLst>
            </a:custGeom>
            <a:solidFill>
              <a:srgbClr val="F06E42"/>
            </a:solidFill>
            <a:ln w="0">
              <a:solidFill>
                <a:srgbClr val="000000"/>
              </a:solidFill>
              <a:prstDash val="solid"/>
              <a:round/>
              <a:headEnd/>
              <a:tailEnd/>
            </a:ln>
          </p:spPr>
          <p:txBody>
            <a:bodyPr/>
            <a:lstStyle/>
            <a:p>
              <a:endParaRPr lang="tr-TR"/>
            </a:p>
          </p:txBody>
        </p:sp>
        <p:sp>
          <p:nvSpPr>
            <p:cNvPr id="64550" name="Freeform 38"/>
            <p:cNvSpPr>
              <a:spLocks/>
            </p:cNvSpPr>
            <p:nvPr/>
          </p:nvSpPr>
          <p:spPr bwMode="auto">
            <a:xfrm>
              <a:off x="1963" y="2894"/>
              <a:ext cx="44" cy="47"/>
            </a:xfrm>
            <a:custGeom>
              <a:avLst/>
              <a:gdLst>
                <a:gd name="T0" fmla="*/ 21 w 44"/>
                <a:gd name="T1" fmla="*/ 45 h 47"/>
                <a:gd name="T2" fmla="*/ 13 w 44"/>
                <a:gd name="T3" fmla="*/ 47 h 47"/>
                <a:gd name="T4" fmla="*/ 5 w 44"/>
                <a:gd name="T5" fmla="*/ 43 h 47"/>
                <a:gd name="T6" fmla="*/ 0 w 44"/>
                <a:gd name="T7" fmla="*/ 38 h 47"/>
                <a:gd name="T8" fmla="*/ 0 w 44"/>
                <a:gd name="T9" fmla="*/ 30 h 47"/>
                <a:gd name="T10" fmla="*/ 2 w 44"/>
                <a:gd name="T11" fmla="*/ 25 h 47"/>
                <a:gd name="T12" fmla="*/ 8 w 44"/>
                <a:gd name="T13" fmla="*/ 23 h 47"/>
                <a:gd name="T14" fmla="*/ 5 w 44"/>
                <a:gd name="T15" fmla="*/ 19 h 47"/>
                <a:gd name="T16" fmla="*/ 2 w 44"/>
                <a:gd name="T17" fmla="*/ 11 h 47"/>
                <a:gd name="T18" fmla="*/ 5 w 44"/>
                <a:gd name="T19" fmla="*/ 6 h 47"/>
                <a:gd name="T20" fmla="*/ 8 w 44"/>
                <a:gd name="T21" fmla="*/ 2 h 47"/>
                <a:gd name="T22" fmla="*/ 15 w 44"/>
                <a:gd name="T23" fmla="*/ 0 h 47"/>
                <a:gd name="T24" fmla="*/ 23 w 44"/>
                <a:gd name="T25" fmla="*/ 0 h 47"/>
                <a:gd name="T26" fmla="*/ 31 w 44"/>
                <a:gd name="T27" fmla="*/ 2 h 47"/>
                <a:gd name="T28" fmla="*/ 39 w 44"/>
                <a:gd name="T29" fmla="*/ 8 h 47"/>
                <a:gd name="T30" fmla="*/ 44 w 44"/>
                <a:gd name="T31" fmla="*/ 17 h 47"/>
                <a:gd name="T32" fmla="*/ 44 w 44"/>
                <a:gd name="T33" fmla="*/ 26 h 47"/>
                <a:gd name="T34" fmla="*/ 44 w 44"/>
                <a:gd name="T35" fmla="*/ 30 h 47"/>
                <a:gd name="T36" fmla="*/ 41 w 44"/>
                <a:gd name="T37" fmla="*/ 38 h 47"/>
                <a:gd name="T38" fmla="*/ 31 w 44"/>
                <a:gd name="T39" fmla="*/ 43 h 47"/>
                <a:gd name="T40" fmla="*/ 21 w 44"/>
                <a:gd name="T41" fmla="*/ 45 h 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4" h="47">
                  <a:moveTo>
                    <a:pt x="21" y="45"/>
                  </a:moveTo>
                  <a:lnTo>
                    <a:pt x="13" y="47"/>
                  </a:lnTo>
                  <a:lnTo>
                    <a:pt x="5" y="43"/>
                  </a:lnTo>
                  <a:lnTo>
                    <a:pt x="0" y="38"/>
                  </a:lnTo>
                  <a:lnTo>
                    <a:pt x="0" y="30"/>
                  </a:lnTo>
                  <a:lnTo>
                    <a:pt x="2" y="25"/>
                  </a:lnTo>
                  <a:lnTo>
                    <a:pt x="8" y="23"/>
                  </a:lnTo>
                  <a:lnTo>
                    <a:pt x="5" y="19"/>
                  </a:lnTo>
                  <a:lnTo>
                    <a:pt x="2" y="11"/>
                  </a:lnTo>
                  <a:lnTo>
                    <a:pt x="5" y="6"/>
                  </a:lnTo>
                  <a:lnTo>
                    <a:pt x="8" y="2"/>
                  </a:lnTo>
                  <a:lnTo>
                    <a:pt x="15" y="0"/>
                  </a:lnTo>
                  <a:lnTo>
                    <a:pt x="23" y="0"/>
                  </a:lnTo>
                  <a:lnTo>
                    <a:pt x="31" y="2"/>
                  </a:lnTo>
                  <a:lnTo>
                    <a:pt x="39" y="8"/>
                  </a:lnTo>
                  <a:lnTo>
                    <a:pt x="44" y="17"/>
                  </a:lnTo>
                  <a:lnTo>
                    <a:pt x="44" y="26"/>
                  </a:lnTo>
                  <a:lnTo>
                    <a:pt x="44" y="30"/>
                  </a:lnTo>
                  <a:lnTo>
                    <a:pt x="41" y="38"/>
                  </a:lnTo>
                  <a:lnTo>
                    <a:pt x="31" y="43"/>
                  </a:lnTo>
                  <a:lnTo>
                    <a:pt x="21" y="45"/>
                  </a:lnTo>
                  <a:close/>
                </a:path>
              </a:pathLst>
            </a:custGeom>
            <a:solidFill>
              <a:srgbClr val="7D361C"/>
            </a:solidFill>
            <a:ln w="0">
              <a:solidFill>
                <a:srgbClr val="000000"/>
              </a:solidFill>
              <a:prstDash val="solid"/>
              <a:round/>
              <a:headEnd/>
              <a:tailEnd/>
            </a:ln>
          </p:spPr>
          <p:txBody>
            <a:bodyPr/>
            <a:lstStyle/>
            <a:p>
              <a:endParaRPr lang="tr-TR"/>
            </a:p>
          </p:txBody>
        </p:sp>
        <p:sp>
          <p:nvSpPr>
            <p:cNvPr id="64551" name="Freeform 39"/>
            <p:cNvSpPr>
              <a:spLocks/>
            </p:cNvSpPr>
            <p:nvPr/>
          </p:nvSpPr>
          <p:spPr bwMode="auto">
            <a:xfrm>
              <a:off x="1836" y="3191"/>
              <a:ext cx="7" cy="2"/>
            </a:xfrm>
            <a:custGeom>
              <a:avLst/>
              <a:gdLst>
                <a:gd name="T0" fmla="*/ 7 w 7"/>
                <a:gd name="T1" fmla="*/ 2 h 2"/>
                <a:gd name="T2" fmla="*/ 7 w 7"/>
                <a:gd name="T3" fmla="*/ 2 h 2"/>
                <a:gd name="T4" fmla="*/ 7 w 7"/>
                <a:gd name="T5" fmla="*/ 0 h 2"/>
                <a:gd name="T6" fmla="*/ 7 w 7"/>
                <a:gd name="T7" fmla="*/ 0 h 2"/>
                <a:gd name="T8" fmla="*/ 7 w 7"/>
                <a:gd name="T9" fmla="*/ 0 h 2"/>
                <a:gd name="T10" fmla="*/ 7 w 7"/>
                <a:gd name="T11" fmla="*/ 0 h 2"/>
                <a:gd name="T12" fmla="*/ 7 w 7"/>
                <a:gd name="T13" fmla="*/ 0 h 2"/>
                <a:gd name="T14" fmla="*/ 5 w 7"/>
                <a:gd name="T15" fmla="*/ 0 h 2"/>
                <a:gd name="T16" fmla="*/ 5 w 7"/>
                <a:gd name="T17" fmla="*/ 0 h 2"/>
                <a:gd name="T18" fmla="*/ 5 w 7"/>
                <a:gd name="T19" fmla="*/ 0 h 2"/>
                <a:gd name="T20" fmla="*/ 5 w 7"/>
                <a:gd name="T21" fmla="*/ 0 h 2"/>
                <a:gd name="T22" fmla="*/ 5 w 7"/>
                <a:gd name="T23" fmla="*/ 0 h 2"/>
                <a:gd name="T24" fmla="*/ 5 w 7"/>
                <a:gd name="T25" fmla="*/ 0 h 2"/>
                <a:gd name="T26" fmla="*/ 5 w 7"/>
                <a:gd name="T27" fmla="*/ 0 h 2"/>
                <a:gd name="T28" fmla="*/ 5 w 7"/>
                <a:gd name="T29" fmla="*/ 0 h 2"/>
                <a:gd name="T30" fmla="*/ 2 w 7"/>
                <a:gd name="T31" fmla="*/ 0 h 2"/>
                <a:gd name="T32" fmla="*/ 2 w 7"/>
                <a:gd name="T33" fmla="*/ 0 h 2"/>
                <a:gd name="T34" fmla="*/ 2 w 7"/>
                <a:gd name="T35" fmla="*/ 0 h 2"/>
                <a:gd name="T36" fmla="*/ 2 w 7"/>
                <a:gd name="T37" fmla="*/ 0 h 2"/>
                <a:gd name="T38" fmla="*/ 0 w 7"/>
                <a:gd name="T39" fmla="*/ 0 h 2"/>
                <a:gd name="T40" fmla="*/ 0 w 7"/>
                <a:gd name="T41" fmla="*/ 0 h 2"/>
                <a:gd name="T42" fmla="*/ 0 w 7"/>
                <a:gd name="T43" fmla="*/ 0 h 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 h="2">
                  <a:moveTo>
                    <a:pt x="7" y="2"/>
                  </a:moveTo>
                  <a:lnTo>
                    <a:pt x="7" y="2"/>
                  </a:lnTo>
                  <a:lnTo>
                    <a:pt x="7" y="0"/>
                  </a:lnTo>
                  <a:lnTo>
                    <a:pt x="5" y="0"/>
                  </a:lnTo>
                  <a:lnTo>
                    <a:pt x="2" y="0"/>
                  </a:lnTo>
                  <a:lnTo>
                    <a:pt x="0" y="0"/>
                  </a:lnTo>
                </a:path>
              </a:pathLst>
            </a:custGeom>
            <a:noFill/>
            <a:ln w="0">
              <a:solidFill>
                <a:srgbClr val="000000"/>
              </a:solidFill>
              <a:prstDash val="solid"/>
              <a:round/>
              <a:headEnd/>
              <a:tailEnd/>
            </a:ln>
          </p:spPr>
          <p:txBody>
            <a:bodyPr/>
            <a:lstStyle/>
            <a:p>
              <a:endParaRPr lang="tr-TR"/>
            </a:p>
          </p:txBody>
        </p:sp>
        <p:sp>
          <p:nvSpPr>
            <p:cNvPr id="64552" name="Freeform 40"/>
            <p:cNvSpPr>
              <a:spLocks/>
            </p:cNvSpPr>
            <p:nvPr/>
          </p:nvSpPr>
          <p:spPr bwMode="auto">
            <a:xfrm>
              <a:off x="1773" y="3210"/>
              <a:ext cx="3" cy="9"/>
            </a:xfrm>
            <a:custGeom>
              <a:avLst/>
              <a:gdLst>
                <a:gd name="T0" fmla="*/ 3 w 3"/>
                <a:gd name="T1" fmla="*/ 9 h 9"/>
                <a:gd name="T2" fmla="*/ 3 w 3"/>
                <a:gd name="T3" fmla="*/ 8 h 9"/>
                <a:gd name="T4" fmla="*/ 3 w 3"/>
                <a:gd name="T5" fmla="*/ 8 h 9"/>
                <a:gd name="T6" fmla="*/ 3 w 3"/>
                <a:gd name="T7" fmla="*/ 8 h 9"/>
                <a:gd name="T8" fmla="*/ 3 w 3"/>
                <a:gd name="T9" fmla="*/ 8 h 9"/>
                <a:gd name="T10" fmla="*/ 3 w 3"/>
                <a:gd name="T11" fmla="*/ 8 h 9"/>
                <a:gd name="T12" fmla="*/ 0 w 3"/>
                <a:gd name="T13" fmla="*/ 8 h 9"/>
                <a:gd name="T14" fmla="*/ 0 w 3"/>
                <a:gd name="T15" fmla="*/ 6 h 9"/>
                <a:gd name="T16" fmla="*/ 0 w 3"/>
                <a:gd name="T17" fmla="*/ 6 h 9"/>
                <a:gd name="T18" fmla="*/ 0 w 3"/>
                <a:gd name="T19" fmla="*/ 6 h 9"/>
                <a:gd name="T20" fmla="*/ 0 w 3"/>
                <a:gd name="T21" fmla="*/ 6 h 9"/>
                <a:gd name="T22" fmla="*/ 0 w 3"/>
                <a:gd name="T23" fmla="*/ 6 h 9"/>
                <a:gd name="T24" fmla="*/ 0 w 3"/>
                <a:gd name="T25" fmla="*/ 6 h 9"/>
                <a:gd name="T26" fmla="*/ 0 w 3"/>
                <a:gd name="T27" fmla="*/ 4 h 9"/>
                <a:gd name="T28" fmla="*/ 0 w 3"/>
                <a:gd name="T29" fmla="*/ 4 h 9"/>
                <a:gd name="T30" fmla="*/ 0 w 3"/>
                <a:gd name="T31" fmla="*/ 4 h 9"/>
                <a:gd name="T32" fmla="*/ 0 w 3"/>
                <a:gd name="T33" fmla="*/ 4 h 9"/>
                <a:gd name="T34" fmla="*/ 0 w 3"/>
                <a:gd name="T35" fmla="*/ 2 h 9"/>
                <a:gd name="T36" fmla="*/ 0 w 3"/>
                <a:gd name="T37" fmla="*/ 2 h 9"/>
                <a:gd name="T38" fmla="*/ 0 w 3"/>
                <a:gd name="T39" fmla="*/ 2 h 9"/>
                <a:gd name="T40" fmla="*/ 0 w 3"/>
                <a:gd name="T41" fmla="*/ 2 h 9"/>
                <a:gd name="T42" fmla="*/ 0 w 3"/>
                <a:gd name="T43" fmla="*/ 0 h 9"/>
                <a:gd name="T44" fmla="*/ 0 w 3"/>
                <a:gd name="T45" fmla="*/ 0 h 9"/>
                <a:gd name="T46" fmla="*/ 0 w 3"/>
                <a:gd name="T47" fmla="*/ 0 h 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 h="9">
                  <a:moveTo>
                    <a:pt x="3" y="9"/>
                  </a:moveTo>
                  <a:lnTo>
                    <a:pt x="3" y="8"/>
                  </a:lnTo>
                  <a:lnTo>
                    <a:pt x="0" y="8"/>
                  </a:lnTo>
                  <a:lnTo>
                    <a:pt x="0" y="6"/>
                  </a:lnTo>
                  <a:lnTo>
                    <a:pt x="0" y="4"/>
                  </a:lnTo>
                  <a:lnTo>
                    <a:pt x="0" y="2"/>
                  </a:lnTo>
                  <a:lnTo>
                    <a:pt x="0" y="0"/>
                  </a:lnTo>
                </a:path>
              </a:pathLst>
            </a:custGeom>
            <a:noFill/>
            <a:ln w="0">
              <a:solidFill>
                <a:srgbClr val="000000"/>
              </a:solidFill>
              <a:prstDash val="solid"/>
              <a:round/>
              <a:headEnd/>
              <a:tailEnd/>
            </a:ln>
          </p:spPr>
          <p:txBody>
            <a:bodyPr/>
            <a:lstStyle/>
            <a:p>
              <a:endParaRPr lang="tr-TR"/>
            </a:p>
          </p:txBody>
        </p:sp>
        <p:sp>
          <p:nvSpPr>
            <p:cNvPr id="64553" name="Freeform 41"/>
            <p:cNvSpPr>
              <a:spLocks/>
            </p:cNvSpPr>
            <p:nvPr/>
          </p:nvSpPr>
          <p:spPr bwMode="auto">
            <a:xfrm>
              <a:off x="1802" y="3169"/>
              <a:ext cx="18" cy="2"/>
            </a:xfrm>
            <a:custGeom>
              <a:avLst/>
              <a:gdLst>
                <a:gd name="T0" fmla="*/ 18 w 18"/>
                <a:gd name="T1" fmla="*/ 2 h 2"/>
                <a:gd name="T2" fmla="*/ 18 w 18"/>
                <a:gd name="T3" fmla="*/ 2 h 2"/>
                <a:gd name="T4" fmla="*/ 18 w 18"/>
                <a:gd name="T5" fmla="*/ 2 h 2"/>
                <a:gd name="T6" fmla="*/ 18 w 18"/>
                <a:gd name="T7" fmla="*/ 2 h 2"/>
                <a:gd name="T8" fmla="*/ 18 w 18"/>
                <a:gd name="T9" fmla="*/ 2 h 2"/>
                <a:gd name="T10" fmla="*/ 18 w 18"/>
                <a:gd name="T11" fmla="*/ 2 h 2"/>
                <a:gd name="T12" fmla="*/ 18 w 18"/>
                <a:gd name="T13" fmla="*/ 2 h 2"/>
                <a:gd name="T14" fmla="*/ 18 w 18"/>
                <a:gd name="T15" fmla="*/ 2 h 2"/>
                <a:gd name="T16" fmla="*/ 18 w 18"/>
                <a:gd name="T17" fmla="*/ 2 h 2"/>
                <a:gd name="T18" fmla="*/ 18 w 18"/>
                <a:gd name="T19" fmla="*/ 2 h 2"/>
                <a:gd name="T20" fmla="*/ 18 w 18"/>
                <a:gd name="T21" fmla="*/ 2 h 2"/>
                <a:gd name="T22" fmla="*/ 18 w 18"/>
                <a:gd name="T23" fmla="*/ 2 h 2"/>
                <a:gd name="T24" fmla="*/ 16 w 18"/>
                <a:gd name="T25" fmla="*/ 2 h 2"/>
                <a:gd name="T26" fmla="*/ 16 w 18"/>
                <a:gd name="T27" fmla="*/ 2 h 2"/>
                <a:gd name="T28" fmla="*/ 16 w 18"/>
                <a:gd name="T29" fmla="*/ 2 h 2"/>
                <a:gd name="T30" fmla="*/ 16 w 18"/>
                <a:gd name="T31" fmla="*/ 2 h 2"/>
                <a:gd name="T32" fmla="*/ 16 w 18"/>
                <a:gd name="T33" fmla="*/ 2 h 2"/>
                <a:gd name="T34" fmla="*/ 16 w 18"/>
                <a:gd name="T35" fmla="*/ 2 h 2"/>
                <a:gd name="T36" fmla="*/ 16 w 18"/>
                <a:gd name="T37" fmla="*/ 2 h 2"/>
                <a:gd name="T38" fmla="*/ 16 w 18"/>
                <a:gd name="T39" fmla="*/ 2 h 2"/>
                <a:gd name="T40" fmla="*/ 16 w 18"/>
                <a:gd name="T41" fmla="*/ 2 h 2"/>
                <a:gd name="T42" fmla="*/ 16 w 18"/>
                <a:gd name="T43" fmla="*/ 2 h 2"/>
                <a:gd name="T44" fmla="*/ 13 w 18"/>
                <a:gd name="T45" fmla="*/ 0 h 2"/>
                <a:gd name="T46" fmla="*/ 13 w 18"/>
                <a:gd name="T47" fmla="*/ 0 h 2"/>
                <a:gd name="T48" fmla="*/ 13 w 18"/>
                <a:gd name="T49" fmla="*/ 0 h 2"/>
                <a:gd name="T50" fmla="*/ 13 w 18"/>
                <a:gd name="T51" fmla="*/ 0 h 2"/>
                <a:gd name="T52" fmla="*/ 13 w 18"/>
                <a:gd name="T53" fmla="*/ 0 h 2"/>
                <a:gd name="T54" fmla="*/ 13 w 18"/>
                <a:gd name="T55" fmla="*/ 0 h 2"/>
                <a:gd name="T56" fmla="*/ 13 w 18"/>
                <a:gd name="T57" fmla="*/ 0 h 2"/>
                <a:gd name="T58" fmla="*/ 10 w 18"/>
                <a:gd name="T59" fmla="*/ 0 h 2"/>
                <a:gd name="T60" fmla="*/ 10 w 18"/>
                <a:gd name="T61" fmla="*/ 0 h 2"/>
                <a:gd name="T62" fmla="*/ 10 w 18"/>
                <a:gd name="T63" fmla="*/ 0 h 2"/>
                <a:gd name="T64" fmla="*/ 10 w 18"/>
                <a:gd name="T65" fmla="*/ 0 h 2"/>
                <a:gd name="T66" fmla="*/ 10 w 18"/>
                <a:gd name="T67" fmla="*/ 0 h 2"/>
                <a:gd name="T68" fmla="*/ 10 w 18"/>
                <a:gd name="T69" fmla="*/ 0 h 2"/>
                <a:gd name="T70" fmla="*/ 8 w 18"/>
                <a:gd name="T71" fmla="*/ 0 h 2"/>
                <a:gd name="T72" fmla="*/ 8 w 18"/>
                <a:gd name="T73" fmla="*/ 0 h 2"/>
                <a:gd name="T74" fmla="*/ 5 w 18"/>
                <a:gd name="T75" fmla="*/ 0 h 2"/>
                <a:gd name="T76" fmla="*/ 5 w 18"/>
                <a:gd name="T77" fmla="*/ 0 h 2"/>
                <a:gd name="T78" fmla="*/ 3 w 18"/>
                <a:gd name="T79" fmla="*/ 0 h 2"/>
                <a:gd name="T80" fmla="*/ 3 w 18"/>
                <a:gd name="T81" fmla="*/ 0 h 2"/>
                <a:gd name="T82" fmla="*/ 0 w 18"/>
                <a:gd name="T83" fmla="*/ 0 h 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8" h="2">
                  <a:moveTo>
                    <a:pt x="18" y="2"/>
                  </a:moveTo>
                  <a:lnTo>
                    <a:pt x="18" y="2"/>
                  </a:lnTo>
                  <a:lnTo>
                    <a:pt x="16" y="2"/>
                  </a:lnTo>
                  <a:lnTo>
                    <a:pt x="13" y="0"/>
                  </a:lnTo>
                  <a:lnTo>
                    <a:pt x="10" y="0"/>
                  </a:lnTo>
                  <a:lnTo>
                    <a:pt x="8" y="0"/>
                  </a:lnTo>
                  <a:lnTo>
                    <a:pt x="5" y="0"/>
                  </a:lnTo>
                  <a:lnTo>
                    <a:pt x="3" y="0"/>
                  </a:lnTo>
                  <a:lnTo>
                    <a:pt x="0" y="0"/>
                  </a:lnTo>
                </a:path>
              </a:pathLst>
            </a:custGeom>
            <a:noFill/>
            <a:ln w="0">
              <a:solidFill>
                <a:srgbClr val="000000"/>
              </a:solidFill>
              <a:prstDash val="solid"/>
              <a:round/>
              <a:headEnd/>
              <a:tailEnd/>
            </a:ln>
          </p:spPr>
          <p:txBody>
            <a:bodyPr/>
            <a:lstStyle/>
            <a:p>
              <a:endParaRPr lang="tr-TR"/>
            </a:p>
          </p:txBody>
        </p:sp>
        <p:sp>
          <p:nvSpPr>
            <p:cNvPr id="64554" name="Freeform 42"/>
            <p:cNvSpPr>
              <a:spLocks/>
            </p:cNvSpPr>
            <p:nvPr/>
          </p:nvSpPr>
          <p:spPr bwMode="auto">
            <a:xfrm>
              <a:off x="1833" y="3202"/>
              <a:ext cx="21" cy="19"/>
            </a:xfrm>
            <a:custGeom>
              <a:avLst/>
              <a:gdLst>
                <a:gd name="T0" fmla="*/ 21 w 21"/>
                <a:gd name="T1" fmla="*/ 0 h 19"/>
                <a:gd name="T2" fmla="*/ 21 w 21"/>
                <a:gd name="T3" fmla="*/ 0 h 19"/>
                <a:gd name="T4" fmla="*/ 18 w 21"/>
                <a:gd name="T5" fmla="*/ 2 h 19"/>
                <a:gd name="T6" fmla="*/ 18 w 21"/>
                <a:gd name="T7" fmla="*/ 2 h 19"/>
                <a:gd name="T8" fmla="*/ 16 w 21"/>
                <a:gd name="T9" fmla="*/ 2 h 19"/>
                <a:gd name="T10" fmla="*/ 16 w 21"/>
                <a:gd name="T11" fmla="*/ 2 h 19"/>
                <a:gd name="T12" fmla="*/ 16 w 21"/>
                <a:gd name="T13" fmla="*/ 2 h 19"/>
                <a:gd name="T14" fmla="*/ 13 w 21"/>
                <a:gd name="T15" fmla="*/ 4 h 19"/>
                <a:gd name="T16" fmla="*/ 13 w 21"/>
                <a:gd name="T17" fmla="*/ 4 h 19"/>
                <a:gd name="T18" fmla="*/ 13 w 21"/>
                <a:gd name="T19" fmla="*/ 4 h 19"/>
                <a:gd name="T20" fmla="*/ 10 w 21"/>
                <a:gd name="T21" fmla="*/ 4 h 19"/>
                <a:gd name="T22" fmla="*/ 10 w 21"/>
                <a:gd name="T23" fmla="*/ 6 h 19"/>
                <a:gd name="T24" fmla="*/ 10 w 21"/>
                <a:gd name="T25" fmla="*/ 6 h 19"/>
                <a:gd name="T26" fmla="*/ 10 w 21"/>
                <a:gd name="T27" fmla="*/ 6 h 19"/>
                <a:gd name="T28" fmla="*/ 8 w 21"/>
                <a:gd name="T29" fmla="*/ 6 h 19"/>
                <a:gd name="T30" fmla="*/ 8 w 21"/>
                <a:gd name="T31" fmla="*/ 6 h 19"/>
                <a:gd name="T32" fmla="*/ 8 w 21"/>
                <a:gd name="T33" fmla="*/ 8 h 19"/>
                <a:gd name="T34" fmla="*/ 8 w 21"/>
                <a:gd name="T35" fmla="*/ 8 h 19"/>
                <a:gd name="T36" fmla="*/ 8 w 21"/>
                <a:gd name="T37" fmla="*/ 8 h 19"/>
                <a:gd name="T38" fmla="*/ 5 w 21"/>
                <a:gd name="T39" fmla="*/ 8 h 19"/>
                <a:gd name="T40" fmla="*/ 5 w 21"/>
                <a:gd name="T41" fmla="*/ 8 h 19"/>
                <a:gd name="T42" fmla="*/ 5 w 21"/>
                <a:gd name="T43" fmla="*/ 10 h 19"/>
                <a:gd name="T44" fmla="*/ 5 w 21"/>
                <a:gd name="T45" fmla="*/ 10 h 19"/>
                <a:gd name="T46" fmla="*/ 5 w 21"/>
                <a:gd name="T47" fmla="*/ 10 h 19"/>
                <a:gd name="T48" fmla="*/ 3 w 21"/>
                <a:gd name="T49" fmla="*/ 12 h 19"/>
                <a:gd name="T50" fmla="*/ 3 w 21"/>
                <a:gd name="T51" fmla="*/ 12 h 19"/>
                <a:gd name="T52" fmla="*/ 3 w 21"/>
                <a:gd name="T53" fmla="*/ 12 h 19"/>
                <a:gd name="T54" fmla="*/ 3 w 21"/>
                <a:gd name="T55" fmla="*/ 14 h 19"/>
                <a:gd name="T56" fmla="*/ 3 w 21"/>
                <a:gd name="T57" fmla="*/ 14 h 19"/>
                <a:gd name="T58" fmla="*/ 3 w 21"/>
                <a:gd name="T59" fmla="*/ 14 h 19"/>
                <a:gd name="T60" fmla="*/ 0 w 21"/>
                <a:gd name="T61" fmla="*/ 16 h 19"/>
                <a:gd name="T62" fmla="*/ 0 w 21"/>
                <a:gd name="T63" fmla="*/ 16 h 19"/>
                <a:gd name="T64" fmla="*/ 0 w 21"/>
                <a:gd name="T65" fmla="*/ 17 h 19"/>
                <a:gd name="T66" fmla="*/ 0 w 21"/>
                <a:gd name="T67" fmla="*/ 17 h 19"/>
                <a:gd name="T68" fmla="*/ 0 w 21"/>
                <a:gd name="T69" fmla="*/ 17 h 19"/>
                <a:gd name="T70" fmla="*/ 0 w 21"/>
                <a:gd name="T71" fmla="*/ 19 h 19"/>
                <a:gd name="T72" fmla="*/ 0 w 21"/>
                <a:gd name="T73" fmla="*/ 19 h 19"/>
                <a:gd name="T74" fmla="*/ 0 w 21"/>
                <a:gd name="T75" fmla="*/ 19 h 1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 h="19">
                  <a:moveTo>
                    <a:pt x="21" y="0"/>
                  </a:moveTo>
                  <a:lnTo>
                    <a:pt x="21" y="0"/>
                  </a:lnTo>
                  <a:lnTo>
                    <a:pt x="18" y="2"/>
                  </a:lnTo>
                  <a:lnTo>
                    <a:pt x="16" y="2"/>
                  </a:lnTo>
                  <a:lnTo>
                    <a:pt x="13" y="4"/>
                  </a:lnTo>
                  <a:lnTo>
                    <a:pt x="10" y="4"/>
                  </a:lnTo>
                  <a:lnTo>
                    <a:pt x="10" y="6"/>
                  </a:lnTo>
                  <a:lnTo>
                    <a:pt x="8" y="6"/>
                  </a:lnTo>
                  <a:lnTo>
                    <a:pt x="8" y="8"/>
                  </a:lnTo>
                  <a:lnTo>
                    <a:pt x="5" y="8"/>
                  </a:lnTo>
                  <a:lnTo>
                    <a:pt x="5" y="10"/>
                  </a:lnTo>
                  <a:lnTo>
                    <a:pt x="3" y="12"/>
                  </a:lnTo>
                  <a:lnTo>
                    <a:pt x="3" y="14"/>
                  </a:lnTo>
                  <a:lnTo>
                    <a:pt x="0" y="16"/>
                  </a:lnTo>
                  <a:lnTo>
                    <a:pt x="0" y="17"/>
                  </a:lnTo>
                  <a:lnTo>
                    <a:pt x="0" y="19"/>
                  </a:lnTo>
                </a:path>
              </a:pathLst>
            </a:custGeom>
            <a:noFill/>
            <a:ln w="0">
              <a:solidFill>
                <a:srgbClr val="000000"/>
              </a:solidFill>
              <a:prstDash val="solid"/>
              <a:round/>
              <a:headEnd/>
              <a:tailEnd/>
            </a:ln>
          </p:spPr>
          <p:txBody>
            <a:bodyPr/>
            <a:lstStyle/>
            <a:p>
              <a:endParaRPr lang="tr-TR"/>
            </a:p>
          </p:txBody>
        </p:sp>
        <p:sp>
          <p:nvSpPr>
            <p:cNvPr id="64555" name="Freeform 43"/>
            <p:cNvSpPr>
              <a:spLocks/>
            </p:cNvSpPr>
            <p:nvPr/>
          </p:nvSpPr>
          <p:spPr bwMode="auto">
            <a:xfrm>
              <a:off x="1877" y="3248"/>
              <a:ext cx="18" cy="3"/>
            </a:xfrm>
            <a:custGeom>
              <a:avLst/>
              <a:gdLst>
                <a:gd name="T0" fmla="*/ 18 w 18"/>
                <a:gd name="T1" fmla="*/ 3 h 3"/>
                <a:gd name="T2" fmla="*/ 16 w 18"/>
                <a:gd name="T3" fmla="*/ 3 h 3"/>
                <a:gd name="T4" fmla="*/ 16 w 18"/>
                <a:gd name="T5" fmla="*/ 3 h 3"/>
                <a:gd name="T6" fmla="*/ 16 w 18"/>
                <a:gd name="T7" fmla="*/ 3 h 3"/>
                <a:gd name="T8" fmla="*/ 16 w 18"/>
                <a:gd name="T9" fmla="*/ 3 h 3"/>
                <a:gd name="T10" fmla="*/ 13 w 18"/>
                <a:gd name="T11" fmla="*/ 3 h 3"/>
                <a:gd name="T12" fmla="*/ 13 w 18"/>
                <a:gd name="T13" fmla="*/ 3 h 3"/>
                <a:gd name="T14" fmla="*/ 13 w 18"/>
                <a:gd name="T15" fmla="*/ 3 h 3"/>
                <a:gd name="T16" fmla="*/ 13 w 18"/>
                <a:gd name="T17" fmla="*/ 3 h 3"/>
                <a:gd name="T18" fmla="*/ 13 w 18"/>
                <a:gd name="T19" fmla="*/ 3 h 3"/>
                <a:gd name="T20" fmla="*/ 13 w 18"/>
                <a:gd name="T21" fmla="*/ 3 h 3"/>
                <a:gd name="T22" fmla="*/ 11 w 18"/>
                <a:gd name="T23" fmla="*/ 3 h 3"/>
                <a:gd name="T24" fmla="*/ 11 w 18"/>
                <a:gd name="T25" fmla="*/ 3 h 3"/>
                <a:gd name="T26" fmla="*/ 11 w 18"/>
                <a:gd name="T27" fmla="*/ 3 h 3"/>
                <a:gd name="T28" fmla="*/ 11 w 18"/>
                <a:gd name="T29" fmla="*/ 3 h 3"/>
                <a:gd name="T30" fmla="*/ 11 w 18"/>
                <a:gd name="T31" fmla="*/ 3 h 3"/>
                <a:gd name="T32" fmla="*/ 11 w 18"/>
                <a:gd name="T33" fmla="*/ 3 h 3"/>
                <a:gd name="T34" fmla="*/ 11 w 18"/>
                <a:gd name="T35" fmla="*/ 3 h 3"/>
                <a:gd name="T36" fmla="*/ 11 w 18"/>
                <a:gd name="T37" fmla="*/ 1 h 3"/>
                <a:gd name="T38" fmla="*/ 8 w 18"/>
                <a:gd name="T39" fmla="*/ 1 h 3"/>
                <a:gd name="T40" fmla="*/ 8 w 18"/>
                <a:gd name="T41" fmla="*/ 1 h 3"/>
                <a:gd name="T42" fmla="*/ 8 w 18"/>
                <a:gd name="T43" fmla="*/ 1 h 3"/>
                <a:gd name="T44" fmla="*/ 8 w 18"/>
                <a:gd name="T45" fmla="*/ 1 h 3"/>
                <a:gd name="T46" fmla="*/ 8 w 18"/>
                <a:gd name="T47" fmla="*/ 1 h 3"/>
                <a:gd name="T48" fmla="*/ 8 w 18"/>
                <a:gd name="T49" fmla="*/ 1 h 3"/>
                <a:gd name="T50" fmla="*/ 8 w 18"/>
                <a:gd name="T51" fmla="*/ 1 h 3"/>
                <a:gd name="T52" fmla="*/ 8 w 18"/>
                <a:gd name="T53" fmla="*/ 1 h 3"/>
                <a:gd name="T54" fmla="*/ 8 w 18"/>
                <a:gd name="T55" fmla="*/ 1 h 3"/>
                <a:gd name="T56" fmla="*/ 8 w 18"/>
                <a:gd name="T57" fmla="*/ 1 h 3"/>
                <a:gd name="T58" fmla="*/ 8 w 18"/>
                <a:gd name="T59" fmla="*/ 1 h 3"/>
                <a:gd name="T60" fmla="*/ 8 w 18"/>
                <a:gd name="T61" fmla="*/ 1 h 3"/>
                <a:gd name="T62" fmla="*/ 5 w 18"/>
                <a:gd name="T63" fmla="*/ 1 h 3"/>
                <a:gd name="T64" fmla="*/ 5 w 18"/>
                <a:gd name="T65" fmla="*/ 1 h 3"/>
                <a:gd name="T66" fmla="*/ 5 w 18"/>
                <a:gd name="T67" fmla="*/ 1 h 3"/>
                <a:gd name="T68" fmla="*/ 5 w 18"/>
                <a:gd name="T69" fmla="*/ 1 h 3"/>
                <a:gd name="T70" fmla="*/ 5 w 18"/>
                <a:gd name="T71" fmla="*/ 1 h 3"/>
                <a:gd name="T72" fmla="*/ 5 w 18"/>
                <a:gd name="T73" fmla="*/ 1 h 3"/>
                <a:gd name="T74" fmla="*/ 5 w 18"/>
                <a:gd name="T75" fmla="*/ 1 h 3"/>
                <a:gd name="T76" fmla="*/ 5 w 18"/>
                <a:gd name="T77" fmla="*/ 1 h 3"/>
                <a:gd name="T78" fmla="*/ 5 w 18"/>
                <a:gd name="T79" fmla="*/ 1 h 3"/>
                <a:gd name="T80" fmla="*/ 5 w 18"/>
                <a:gd name="T81" fmla="*/ 1 h 3"/>
                <a:gd name="T82" fmla="*/ 5 w 18"/>
                <a:gd name="T83" fmla="*/ 1 h 3"/>
                <a:gd name="T84" fmla="*/ 3 w 18"/>
                <a:gd name="T85" fmla="*/ 1 h 3"/>
                <a:gd name="T86" fmla="*/ 3 w 18"/>
                <a:gd name="T87" fmla="*/ 1 h 3"/>
                <a:gd name="T88" fmla="*/ 3 w 18"/>
                <a:gd name="T89" fmla="*/ 0 h 3"/>
                <a:gd name="T90" fmla="*/ 3 w 18"/>
                <a:gd name="T91" fmla="*/ 0 h 3"/>
                <a:gd name="T92" fmla="*/ 3 w 18"/>
                <a:gd name="T93" fmla="*/ 0 h 3"/>
                <a:gd name="T94" fmla="*/ 3 w 18"/>
                <a:gd name="T95" fmla="*/ 0 h 3"/>
                <a:gd name="T96" fmla="*/ 3 w 18"/>
                <a:gd name="T97" fmla="*/ 0 h 3"/>
                <a:gd name="T98" fmla="*/ 3 w 18"/>
                <a:gd name="T99" fmla="*/ 0 h 3"/>
                <a:gd name="T100" fmla="*/ 3 w 18"/>
                <a:gd name="T101" fmla="*/ 0 h 3"/>
                <a:gd name="T102" fmla="*/ 3 w 18"/>
                <a:gd name="T103" fmla="*/ 0 h 3"/>
                <a:gd name="T104" fmla="*/ 3 w 18"/>
                <a:gd name="T105" fmla="*/ 0 h 3"/>
                <a:gd name="T106" fmla="*/ 0 w 18"/>
                <a:gd name="T107" fmla="*/ 0 h 3"/>
                <a:gd name="T108" fmla="*/ 0 w 18"/>
                <a:gd name="T109" fmla="*/ 0 h 3"/>
                <a:gd name="T110" fmla="*/ 0 w 18"/>
                <a:gd name="T111" fmla="*/ 0 h 3"/>
                <a:gd name="T112" fmla="*/ 0 w 18"/>
                <a:gd name="T113" fmla="*/ 0 h 3"/>
                <a:gd name="T114" fmla="*/ 0 w 18"/>
                <a:gd name="T115" fmla="*/ 0 h 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8" h="3">
                  <a:moveTo>
                    <a:pt x="18" y="3"/>
                  </a:moveTo>
                  <a:lnTo>
                    <a:pt x="16" y="3"/>
                  </a:lnTo>
                  <a:lnTo>
                    <a:pt x="13" y="3"/>
                  </a:lnTo>
                  <a:lnTo>
                    <a:pt x="11" y="3"/>
                  </a:lnTo>
                  <a:lnTo>
                    <a:pt x="11" y="1"/>
                  </a:lnTo>
                  <a:lnTo>
                    <a:pt x="8" y="1"/>
                  </a:lnTo>
                  <a:lnTo>
                    <a:pt x="5" y="1"/>
                  </a:lnTo>
                  <a:lnTo>
                    <a:pt x="3" y="1"/>
                  </a:lnTo>
                  <a:lnTo>
                    <a:pt x="3" y="0"/>
                  </a:lnTo>
                  <a:lnTo>
                    <a:pt x="0" y="0"/>
                  </a:lnTo>
                </a:path>
              </a:pathLst>
            </a:custGeom>
            <a:noFill/>
            <a:ln w="0">
              <a:solidFill>
                <a:srgbClr val="000000"/>
              </a:solidFill>
              <a:prstDash val="solid"/>
              <a:round/>
              <a:headEnd/>
              <a:tailEnd/>
            </a:ln>
          </p:spPr>
          <p:txBody>
            <a:bodyPr/>
            <a:lstStyle/>
            <a:p>
              <a:endParaRPr lang="tr-TR"/>
            </a:p>
          </p:txBody>
        </p:sp>
        <p:sp>
          <p:nvSpPr>
            <p:cNvPr id="64556" name="Freeform 44"/>
            <p:cNvSpPr>
              <a:spLocks/>
            </p:cNvSpPr>
            <p:nvPr/>
          </p:nvSpPr>
          <p:spPr bwMode="auto">
            <a:xfrm>
              <a:off x="1991" y="3129"/>
              <a:ext cx="16" cy="8"/>
            </a:xfrm>
            <a:custGeom>
              <a:avLst/>
              <a:gdLst>
                <a:gd name="T0" fmla="*/ 0 w 16"/>
                <a:gd name="T1" fmla="*/ 8 h 8"/>
                <a:gd name="T2" fmla="*/ 0 w 16"/>
                <a:gd name="T3" fmla="*/ 6 h 8"/>
                <a:gd name="T4" fmla="*/ 0 w 16"/>
                <a:gd name="T5" fmla="*/ 6 h 8"/>
                <a:gd name="T6" fmla="*/ 0 w 16"/>
                <a:gd name="T7" fmla="*/ 6 h 8"/>
                <a:gd name="T8" fmla="*/ 0 w 16"/>
                <a:gd name="T9" fmla="*/ 6 h 8"/>
                <a:gd name="T10" fmla="*/ 3 w 16"/>
                <a:gd name="T11" fmla="*/ 6 h 8"/>
                <a:gd name="T12" fmla="*/ 3 w 16"/>
                <a:gd name="T13" fmla="*/ 6 h 8"/>
                <a:gd name="T14" fmla="*/ 3 w 16"/>
                <a:gd name="T15" fmla="*/ 6 h 8"/>
                <a:gd name="T16" fmla="*/ 3 w 16"/>
                <a:gd name="T17" fmla="*/ 4 h 8"/>
                <a:gd name="T18" fmla="*/ 3 w 16"/>
                <a:gd name="T19" fmla="*/ 4 h 8"/>
                <a:gd name="T20" fmla="*/ 3 w 16"/>
                <a:gd name="T21" fmla="*/ 4 h 8"/>
                <a:gd name="T22" fmla="*/ 6 w 16"/>
                <a:gd name="T23" fmla="*/ 4 h 8"/>
                <a:gd name="T24" fmla="*/ 6 w 16"/>
                <a:gd name="T25" fmla="*/ 4 h 8"/>
                <a:gd name="T26" fmla="*/ 6 w 16"/>
                <a:gd name="T27" fmla="*/ 4 h 8"/>
                <a:gd name="T28" fmla="*/ 6 w 16"/>
                <a:gd name="T29" fmla="*/ 4 h 8"/>
                <a:gd name="T30" fmla="*/ 6 w 16"/>
                <a:gd name="T31" fmla="*/ 4 h 8"/>
                <a:gd name="T32" fmla="*/ 6 w 16"/>
                <a:gd name="T33" fmla="*/ 4 h 8"/>
                <a:gd name="T34" fmla="*/ 6 w 16"/>
                <a:gd name="T35" fmla="*/ 4 h 8"/>
                <a:gd name="T36" fmla="*/ 8 w 16"/>
                <a:gd name="T37" fmla="*/ 2 h 8"/>
                <a:gd name="T38" fmla="*/ 8 w 16"/>
                <a:gd name="T39" fmla="*/ 2 h 8"/>
                <a:gd name="T40" fmla="*/ 8 w 16"/>
                <a:gd name="T41" fmla="*/ 2 h 8"/>
                <a:gd name="T42" fmla="*/ 8 w 16"/>
                <a:gd name="T43" fmla="*/ 2 h 8"/>
                <a:gd name="T44" fmla="*/ 8 w 16"/>
                <a:gd name="T45" fmla="*/ 2 h 8"/>
                <a:gd name="T46" fmla="*/ 8 w 16"/>
                <a:gd name="T47" fmla="*/ 2 h 8"/>
                <a:gd name="T48" fmla="*/ 11 w 16"/>
                <a:gd name="T49" fmla="*/ 2 h 8"/>
                <a:gd name="T50" fmla="*/ 11 w 16"/>
                <a:gd name="T51" fmla="*/ 2 h 8"/>
                <a:gd name="T52" fmla="*/ 11 w 16"/>
                <a:gd name="T53" fmla="*/ 2 h 8"/>
                <a:gd name="T54" fmla="*/ 11 w 16"/>
                <a:gd name="T55" fmla="*/ 2 h 8"/>
                <a:gd name="T56" fmla="*/ 11 w 16"/>
                <a:gd name="T57" fmla="*/ 2 h 8"/>
                <a:gd name="T58" fmla="*/ 13 w 16"/>
                <a:gd name="T59" fmla="*/ 2 h 8"/>
                <a:gd name="T60" fmla="*/ 13 w 16"/>
                <a:gd name="T61" fmla="*/ 0 h 8"/>
                <a:gd name="T62" fmla="*/ 13 w 16"/>
                <a:gd name="T63" fmla="*/ 0 h 8"/>
                <a:gd name="T64" fmla="*/ 16 w 16"/>
                <a:gd name="T65" fmla="*/ 0 h 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6" h="8">
                  <a:moveTo>
                    <a:pt x="0" y="8"/>
                  </a:moveTo>
                  <a:lnTo>
                    <a:pt x="0" y="8"/>
                  </a:lnTo>
                  <a:lnTo>
                    <a:pt x="0" y="6"/>
                  </a:lnTo>
                  <a:lnTo>
                    <a:pt x="3" y="6"/>
                  </a:lnTo>
                  <a:lnTo>
                    <a:pt x="3" y="4"/>
                  </a:lnTo>
                  <a:lnTo>
                    <a:pt x="6" y="4"/>
                  </a:lnTo>
                  <a:lnTo>
                    <a:pt x="6" y="2"/>
                  </a:lnTo>
                  <a:lnTo>
                    <a:pt x="8" y="2"/>
                  </a:lnTo>
                  <a:lnTo>
                    <a:pt x="11" y="2"/>
                  </a:lnTo>
                  <a:lnTo>
                    <a:pt x="13" y="2"/>
                  </a:lnTo>
                  <a:lnTo>
                    <a:pt x="13" y="0"/>
                  </a:lnTo>
                  <a:lnTo>
                    <a:pt x="16" y="0"/>
                  </a:lnTo>
                </a:path>
              </a:pathLst>
            </a:custGeom>
            <a:noFill/>
            <a:ln w="0">
              <a:solidFill>
                <a:srgbClr val="000000"/>
              </a:solidFill>
              <a:prstDash val="solid"/>
              <a:round/>
              <a:headEnd/>
              <a:tailEnd/>
            </a:ln>
          </p:spPr>
          <p:txBody>
            <a:bodyPr/>
            <a:lstStyle/>
            <a:p>
              <a:endParaRPr lang="tr-TR"/>
            </a:p>
          </p:txBody>
        </p:sp>
        <p:sp>
          <p:nvSpPr>
            <p:cNvPr id="64557" name="Freeform 45"/>
            <p:cNvSpPr>
              <a:spLocks/>
            </p:cNvSpPr>
            <p:nvPr/>
          </p:nvSpPr>
          <p:spPr bwMode="auto">
            <a:xfrm>
              <a:off x="2051" y="3105"/>
              <a:ext cx="18" cy="5"/>
            </a:xfrm>
            <a:custGeom>
              <a:avLst/>
              <a:gdLst>
                <a:gd name="T0" fmla="*/ 18 w 18"/>
                <a:gd name="T1" fmla="*/ 5 h 5"/>
                <a:gd name="T2" fmla="*/ 18 w 18"/>
                <a:gd name="T3" fmla="*/ 5 h 5"/>
                <a:gd name="T4" fmla="*/ 18 w 18"/>
                <a:gd name="T5" fmla="*/ 5 h 5"/>
                <a:gd name="T6" fmla="*/ 18 w 18"/>
                <a:gd name="T7" fmla="*/ 5 h 5"/>
                <a:gd name="T8" fmla="*/ 18 w 18"/>
                <a:gd name="T9" fmla="*/ 5 h 5"/>
                <a:gd name="T10" fmla="*/ 16 w 18"/>
                <a:gd name="T11" fmla="*/ 3 h 5"/>
                <a:gd name="T12" fmla="*/ 16 w 18"/>
                <a:gd name="T13" fmla="*/ 3 h 5"/>
                <a:gd name="T14" fmla="*/ 16 w 18"/>
                <a:gd name="T15" fmla="*/ 3 h 5"/>
                <a:gd name="T16" fmla="*/ 16 w 18"/>
                <a:gd name="T17" fmla="*/ 3 h 5"/>
                <a:gd name="T18" fmla="*/ 16 w 18"/>
                <a:gd name="T19" fmla="*/ 3 h 5"/>
                <a:gd name="T20" fmla="*/ 13 w 18"/>
                <a:gd name="T21" fmla="*/ 3 h 5"/>
                <a:gd name="T22" fmla="*/ 13 w 18"/>
                <a:gd name="T23" fmla="*/ 3 h 5"/>
                <a:gd name="T24" fmla="*/ 13 w 18"/>
                <a:gd name="T25" fmla="*/ 3 h 5"/>
                <a:gd name="T26" fmla="*/ 13 w 18"/>
                <a:gd name="T27" fmla="*/ 3 h 5"/>
                <a:gd name="T28" fmla="*/ 13 w 18"/>
                <a:gd name="T29" fmla="*/ 3 h 5"/>
                <a:gd name="T30" fmla="*/ 13 w 18"/>
                <a:gd name="T31" fmla="*/ 3 h 5"/>
                <a:gd name="T32" fmla="*/ 13 w 18"/>
                <a:gd name="T33" fmla="*/ 2 h 5"/>
                <a:gd name="T34" fmla="*/ 10 w 18"/>
                <a:gd name="T35" fmla="*/ 2 h 5"/>
                <a:gd name="T36" fmla="*/ 10 w 18"/>
                <a:gd name="T37" fmla="*/ 2 h 5"/>
                <a:gd name="T38" fmla="*/ 10 w 18"/>
                <a:gd name="T39" fmla="*/ 2 h 5"/>
                <a:gd name="T40" fmla="*/ 10 w 18"/>
                <a:gd name="T41" fmla="*/ 2 h 5"/>
                <a:gd name="T42" fmla="*/ 10 w 18"/>
                <a:gd name="T43" fmla="*/ 2 h 5"/>
                <a:gd name="T44" fmla="*/ 8 w 18"/>
                <a:gd name="T45" fmla="*/ 2 h 5"/>
                <a:gd name="T46" fmla="*/ 8 w 18"/>
                <a:gd name="T47" fmla="*/ 2 h 5"/>
                <a:gd name="T48" fmla="*/ 8 w 18"/>
                <a:gd name="T49" fmla="*/ 2 h 5"/>
                <a:gd name="T50" fmla="*/ 8 w 18"/>
                <a:gd name="T51" fmla="*/ 2 h 5"/>
                <a:gd name="T52" fmla="*/ 5 w 18"/>
                <a:gd name="T53" fmla="*/ 2 h 5"/>
                <a:gd name="T54" fmla="*/ 5 w 18"/>
                <a:gd name="T55" fmla="*/ 2 h 5"/>
                <a:gd name="T56" fmla="*/ 3 w 18"/>
                <a:gd name="T57" fmla="*/ 2 h 5"/>
                <a:gd name="T58" fmla="*/ 3 w 18"/>
                <a:gd name="T59" fmla="*/ 0 h 5"/>
                <a:gd name="T60" fmla="*/ 0 w 18"/>
                <a:gd name="T61" fmla="*/ 0 h 5"/>
                <a:gd name="T62" fmla="*/ 0 w 18"/>
                <a:gd name="T63" fmla="*/ 0 h 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8" h="5">
                  <a:moveTo>
                    <a:pt x="18" y="5"/>
                  </a:moveTo>
                  <a:lnTo>
                    <a:pt x="18" y="5"/>
                  </a:lnTo>
                  <a:lnTo>
                    <a:pt x="16" y="5"/>
                  </a:lnTo>
                  <a:lnTo>
                    <a:pt x="16" y="3"/>
                  </a:lnTo>
                  <a:lnTo>
                    <a:pt x="13" y="3"/>
                  </a:lnTo>
                  <a:lnTo>
                    <a:pt x="13" y="2"/>
                  </a:lnTo>
                  <a:lnTo>
                    <a:pt x="10" y="2"/>
                  </a:lnTo>
                  <a:lnTo>
                    <a:pt x="8" y="2"/>
                  </a:lnTo>
                  <a:lnTo>
                    <a:pt x="5" y="2"/>
                  </a:lnTo>
                  <a:lnTo>
                    <a:pt x="3" y="2"/>
                  </a:lnTo>
                  <a:lnTo>
                    <a:pt x="3" y="0"/>
                  </a:lnTo>
                  <a:lnTo>
                    <a:pt x="0" y="0"/>
                  </a:lnTo>
                </a:path>
              </a:pathLst>
            </a:custGeom>
            <a:noFill/>
            <a:ln w="0">
              <a:solidFill>
                <a:srgbClr val="000000"/>
              </a:solidFill>
              <a:prstDash val="solid"/>
              <a:round/>
              <a:headEnd/>
              <a:tailEnd/>
            </a:ln>
          </p:spPr>
          <p:txBody>
            <a:bodyPr/>
            <a:lstStyle/>
            <a:p>
              <a:endParaRPr lang="tr-TR"/>
            </a:p>
          </p:txBody>
        </p:sp>
        <p:sp>
          <p:nvSpPr>
            <p:cNvPr id="64558" name="Freeform 46"/>
            <p:cNvSpPr>
              <a:spLocks/>
            </p:cNvSpPr>
            <p:nvPr/>
          </p:nvSpPr>
          <p:spPr bwMode="auto">
            <a:xfrm>
              <a:off x="2028" y="3071"/>
              <a:ext cx="18" cy="4"/>
            </a:xfrm>
            <a:custGeom>
              <a:avLst/>
              <a:gdLst>
                <a:gd name="T0" fmla="*/ 18 w 18"/>
                <a:gd name="T1" fmla="*/ 4 h 4"/>
                <a:gd name="T2" fmla="*/ 18 w 18"/>
                <a:gd name="T3" fmla="*/ 4 h 4"/>
                <a:gd name="T4" fmla="*/ 18 w 18"/>
                <a:gd name="T5" fmla="*/ 4 h 4"/>
                <a:gd name="T6" fmla="*/ 18 w 18"/>
                <a:gd name="T7" fmla="*/ 4 h 4"/>
                <a:gd name="T8" fmla="*/ 18 w 18"/>
                <a:gd name="T9" fmla="*/ 4 h 4"/>
                <a:gd name="T10" fmla="*/ 18 w 18"/>
                <a:gd name="T11" fmla="*/ 4 h 4"/>
                <a:gd name="T12" fmla="*/ 18 w 18"/>
                <a:gd name="T13" fmla="*/ 4 h 4"/>
                <a:gd name="T14" fmla="*/ 18 w 18"/>
                <a:gd name="T15" fmla="*/ 4 h 4"/>
                <a:gd name="T16" fmla="*/ 18 w 18"/>
                <a:gd name="T17" fmla="*/ 4 h 4"/>
                <a:gd name="T18" fmla="*/ 18 w 18"/>
                <a:gd name="T19" fmla="*/ 4 h 4"/>
                <a:gd name="T20" fmla="*/ 18 w 18"/>
                <a:gd name="T21" fmla="*/ 2 h 4"/>
                <a:gd name="T22" fmla="*/ 15 w 18"/>
                <a:gd name="T23" fmla="*/ 2 h 4"/>
                <a:gd name="T24" fmla="*/ 15 w 18"/>
                <a:gd name="T25" fmla="*/ 2 h 4"/>
                <a:gd name="T26" fmla="*/ 15 w 18"/>
                <a:gd name="T27" fmla="*/ 2 h 4"/>
                <a:gd name="T28" fmla="*/ 15 w 18"/>
                <a:gd name="T29" fmla="*/ 2 h 4"/>
                <a:gd name="T30" fmla="*/ 15 w 18"/>
                <a:gd name="T31" fmla="*/ 2 h 4"/>
                <a:gd name="T32" fmla="*/ 15 w 18"/>
                <a:gd name="T33" fmla="*/ 2 h 4"/>
                <a:gd name="T34" fmla="*/ 15 w 18"/>
                <a:gd name="T35" fmla="*/ 2 h 4"/>
                <a:gd name="T36" fmla="*/ 15 w 18"/>
                <a:gd name="T37" fmla="*/ 2 h 4"/>
                <a:gd name="T38" fmla="*/ 15 w 18"/>
                <a:gd name="T39" fmla="*/ 2 h 4"/>
                <a:gd name="T40" fmla="*/ 15 w 18"/>
                <a:gd name="T41" fmla="*/ 2 h 4"/>
                <a:gd name="T42" fmla="*/ 15 w 18"/>
                <a:gd name="T43" fmla="*/ 2 h 4"/>
                <a:gd name="T44" fmla="*/ 13 w 18"/>
                <a:gd name="T45" fmla="*/ 2 h 4"/>
                <a:gd name="T46" fmla="*/ 13 w 18"/>
                <a:gd name="T47" fmla="*/ 2 h 4"/>
                <a:gd name="T48" fmla="*/ 13 w 18"/>
                <a:gd name="T49" fmla="*/ 2 h 4"/>
                <a:gd name="T50" fmla="*/ 13 w 18"/>
                <a:gd name="T51" fmla="*/ 2 h 4"/>
                <a:gd name="T52" fmla="*/ 13 w 18"/>
                <a:gd name="T53" fmla="*/ 2 h 4"/>
                <a:gd name="T54" fmla="*/ 13 w 18"/>
                <a:gd name="T55" fmla="*/ 2 h 4"/>
                <a:gd name="T56" fmla="*/ 13 w 18"/>
                <a:gd name="T57" fmla="*/ 2 h 4"/>
                <a:gd name="T58" fmla="*/ 13 w 18"/>
                <a:gd name="T59" fmla="*/ 2 h 4"/>
                <a:gd name="T60" fmla="*/ 13 w 18"/>
                <a:gd name="T61" fmla="*/ 2 h 4"/>
                <a:gd name="T62" fmla="*/ 10 w 18"/>
                <a:gd name="T63" fmla="*/ 2 h 4"/>
                <a:gd name="T64" fmla="*/ 10 w 18"/>
                <a:gd name="T65" fmla="*/ 2 h 4"/>
                <a:gd name="T66" fmla="*/ 10 w 18"/>
                <a:gd name="T67" fmla="*/ 2 h 4"/>
                <a:gd name="T68" fmla="*/ 10 w 18"/>
                <a:gd name="T69" fmla="*/ 2 h 4"/>
                <a:gd name="T70" fmla="*/ 10 w 18"/>
                <a:gd name="T71" fmla="*/ 2 h 4"/>
                <a:gd name="T72" fmla="*/ 10 w 18"/>
                <a:gd name="T73" fmla="*/ 0 h 4"/>
                <a:gd name="T74" fmla="*/ 10 w 18"/>
                <a:gd name="T75" fmla="*/ 0 h 4"/>
                <a:gd name="T76" fmla="*/ 10 w 18"/>
                <a:gd name="T77" fmla="*/ 0 h 4"/>
                <a:gd name="T78" fmla="*/ 7 w 18"/>
                <a:gd name="T79" fmla="*/ 0 h 4"/>
                <a:gd name="T80" fmla="*/ 7 w 18"/>
                <a:gd name="T81" fmla="*/ 0 h 4"/>
                <a:gd name="T82" fmla="*/ 7 w 18"/>
                <a:gd name="T83" fmla="*/ 0 h 4"/>
                <a:gd name="T84" fmla="*/ 7 w 18"/>
                <a:gd name="T85" fmla="*/ 0 h 4"/>
                <a:gd name="T86" fmla="*/ 7 w 18"/>
                <a:gd name="T87" fmla="*/ 0 h 4"/>
                <a:gd name="T88" fmla="*/ 5 w 18"/>
                <a:gd name="T89" fmla="*/ 0 h 4"/>
                <a:gd name="T90" fmla="*/ 5 w 18"/>
                <a:gd name="T91" fmla="*/ 0 h 4"/>
                <a:gd name="T92" fmla="*/ 5 w 18"/>
                <a:gd name="T93" fmla="*/ 0 h 4"/>
                <a:gd name="T94" fmla="*/ 5 w 18"/>
                <a:gd name="T95" fmla="*/ 0 h 4"/>
                <a:gd name="T96" fmla="*/ 2 w 18"/>
                <a:gd name="T97" fmla="*/ 0 h 4"/>
                <a:gd name="T98" fmla="*/ 2 w 18"/>
                <a:gd name="T99" fmla="*/ 0 h 4"/>
                <a:gd name="T100" fmla="*/ 2 w 18"/>
                <a:gd name="T101" fmla="*/ 0 h 4"/>
                <a:gd name="T102" fmla="*/ 0 w 18"/>
                <a:gd name="T103" fmla="*/ 0 h 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8" h="4">
                  <a:moveTo>
                    <a:pt x="18" y="4"/>
                  </a:moveTo>
                  <a:lnTo>
                    <a:pt x="18" y="4"/>
                  </a:lnTo>
                  <a:lnTo>
                    <a:pt x="18" y="2"/>
                  </a:lnTo>
                  <a:lnTo>
                    <a:pt x="15" y="2"/>
                  </a:lnTo>
                  <a:lnTo>
                    <a:pt x="13" y="2"/>
                  </a:lnTo>
                  <a:lnTo>
                    <a:pt x="10" y="2"/>
                  </a:lnTo>
                  <a:lnTo>
                    <a:pt x="10" y="0"/>
                  </a:lnTo>
                  <a:lnTo>
                    <a:pt x="7" y="0"/>
                  </a:lnTo>
                  <a:lnTo>
                    <a:pt x="5" y="0"/>
                  </a:lnTo>
                  <a:lnTo>
                    <a:pt x="2" y="0"/>
                  </a:lnTo>
                  <a:lnTo>
                    <a:pt x="0" y="0"/>
                  </a:lnTo>
                </a:path>
              </a:pathLst>
            </a:custGeom>
            <a:noFill/>
            <a:ln w="0">
              <a:solidFill>
                <a:srgbClr val="000000"/>
              </a:solidFill>
              <a:prstDash val="solid"/>
              <a:round/>
              <a:headEnd/>
              <a:tailEnd/>
            </a:ln>
          </p:spPr>
          <p:txBody>
            <a:bodyPr/>
            <a:lstStyle/>
            <a:p>
              <a:endParaRPr lang="tr-TR"/>
            </a:p>
          </p:txBody>
        </p:sp>
        <p:sp>
          <p:nvSpPr>
            <p:cNvPr id="64559" name="Freeform 47"/>
            <p:cNvSpPr>
              <a:spLocks/>
            </p:cNvSpPr>
            <p:nvPr/>
          </p:nvSpPr>
          <p:spPr bwMode="auto">
            <a:xfrm>
              <a:off x="1997" y="3020"/>
              <a:ext cx="20" cy="4"/>
            </a:xfrm>
            <a:custGeom>
              <a:avLst/>
              <a:gdLst>
                <a:gd name="T0" fmla="*/ 20 w 20"/>
                <a:gd name="T1" fmla="*/ 4 h 4"/>
                <a:gd name="T2" fmla="*/ 20 w 20"/>
                <a:gd name="T3" fmla="*/ 4 h 4"/>
                <a:gd name="T4" fmla="*/ 20 w 20"/>
                <a:gd name="T5" fmla="*/ 4 h 4"/>
                <a:gd name="T6" fmla="*/ 20 w 20"/>
                <a:gd name="T7" fmla="*/ 4 h 4"/>
                <a:gd name="T8" fmla="*/ 20 w 20"/>
                <a:gd name="T9" fmla="*/ 4 h 4"/>
                <a:gd name="T10" fmla="*/ 20 w 20"/>
                <a:gd name="T11" fmla="*/ 4 h 4"/>
                <a:gd name="T12" fmla="*/ 18 w 20"/>
                <a:gd name="T13" fmla="*/ 4 h 4"/>
                <a:gd name="T14" fmla="*/ 18 w 20"/>
                <a:gd name="T15" fmla="*/ 4 h 4"/>
                <a:gd name="T16" fmla="*/ 18 w 20"/>
                <a:gd name="T17" fmla="*/ 4 h 4"/>
                <a:gd name="T18" fmla="*/ 18 w 20"/>
                <a:gd name="T19" fmla="*/ 4 h 4"/>
                <a:gd name="T20" fmla="*/ 18 w 20"/>
                <a:gd name="T21" fmla="*/ 4 h 4"/>
                <a:gd name="T22" fmla="*/ 18 w 20"/>
                <a:gd name="T23" fmla="*/ 4 h 4"/>
                <a:gd name="T24" fmla="*/ 18 w 20"/>
                <a:gd name="T25" fmla="*/ 2 h 4"/>
                <a:gd name="T26" fmla="*/ 18 w 20"/>
                <a:gd name="T27" fmla="*/ 2 h 4"/>
                <a:gd name="T28" fmla="*/ 18 w 20"/>
                <a:gd name="T29" fmla="*/ 2 h 4"/>
                <a:gd name="T30" fmla="*/ 18 w 20"/>
                <a:gd name="T31" fmla="*/ 2 h 4"/>
                <a:gd name="T32" fmla="*/ 18 w 20"/>
                <a:gd name="T33" fmla="*/ 2 h 4"/>
                <a:gd name="T34" fmla="*/ 18 w 20"/>
                <a:gd name="T35" fmla="*/ 2 h 4"/>
                <a:gd name="T36" fmla="*/ 18 w 20"/>
                <a:gd name="T37" fmla="*/ 2 h 4"/>
                <a:gd name="T38" fmla="*/ 18 w 20"/>
                <a:gd name="T39" fmla="*/ 2 h 4"/>
                <a:gd name="T40" fmla="*/ 15 w 20"/>
                <a:gd name="T41" fmla="*/ 2 h 4"/>
                <a:gd name="T42" fmla="*/ 15 w 20"/>
                <a:gd name="T43" fmla="*/ 2 h 4"/>
                <a:gd name="T44" fmla="*/ 15 w 20"/>
                <a:gd name="T45" fmla="*/ 2 h 4"/>
                <a:gd name="T46" fmla="*/ 15 w 20"/>
                <a:gd name="T47" fmla="*/ 2 h 4"/>
                <a:gd name="T48" fmla="*/ 15 w 20"/>
                <a:gd name="T49" fmla="*/ 2 h 4"/>
                <a:gd name="T50" fmla="*/ 15 w 20"/>
                <a:gd name="T51" fmla="*/ 2 h 4"/>
                <a:gd name="T52" fmla="*/ 15 w 20"/>
                <a:gd name="T53" fmla="*/ 2 h 4"/>
                <a:gd name="T54" fmla="*/ 15 w 20"/>
                <a:gd name="T55" fmla="*/ 2 h 4"/>
                <a:gd name="T56" fmla="*/ 15 w 20"/>
                <a:gd name="T57" fmla="*/ 2 h 4"/>
                <a:gd name="T58" fmla="*/ 15 w 20"/>
                <a:gd name="T59" fmla="*/ 2 h 4"/>
                <a:gd name="T60" fmla="*/ 15 w 20"/>
                <a:gd name="T61" fmla="*/ 2 h 4"/>
                <a:gd name="T62" fmla="*/ 15 w 20"/>
                <a:gd name="T63" fmla="*/ 2 h 4"/>
                <a:gd name="T64" fmla="*/ 13 w 20"/>
                <a:gd name="T65" fmla="*/ 2 h 4"/>
                <a:gd name="T66" fmla="*/ 13 w 20"/>
                <a:gd name="T67" fmla="*/ 2 h 4"/>
                <a:gd name="T68" fmla="*/ 13 w 20"/>
                <a:gd name="T69" fmla="*/ 2 h 4"/>
                <a:gd name="T70" fmla="*/ 13 w 20"/>
                <a:gd name="T71" fmla="*/ 2 h 4"/>
                <a:gd name="T72" fmla="*/ 13 w 20"/>
                <a:gd name="T73" fmla="*/ 2 h 4"/>
                <a:gd name="T74" fmla="*/ 13 w 20"/>
                <a:gd name="T75" fmla="*/ 0 h 4"/>
                <a:gd name="T76" fmla="*/ 13 w 20"/>
                <a:gd name="T77" fmla="*/ 0 h 4"/>
                <a:gd name="T78" fmla="*/ 13 w 20"/>
                <a:gd name="T79" fmla="*/ 0 h 4"/>
                <a:gd name="T80" fmla="*/ 13 w 20"/>
                <a:gd name="T81" fmla="*/ 0 h 4"/>
                <a:gd name="T82" fmla="*/ 10 w 20"/>
                <a:gd name="T83" fmla="*/ 0 h 4"/>
                <a:gd name="T84" fmla="*/ 10 w 20"/>
                <a:gd name="T85" fmla="*/ 0 h 4"/>
                <a:gd name="T86" fmla="*/ 10 w 20"/>
                <a:gd name="T87" fmla="*/ 0 h 4"/>
                <a:gd name="T88" fmla="*/ 10 w 20"/>
                <a:gd name="T89" fmla="*/ 0 h 4"/>
                <a:gd name="T90" fmla="*/ 10 w 20"/>
                <a:gd name="T91" fmla="*/ 0 h 4"/>
                <a:gd name="T92" fmla="*/ 10 w 20"/>
                <a:gd name="T93" fmla="*/ 0 h 4"/>
                <a:gd name="T94" fmla="*/ 10 w 20"/>
                <a:gd name="T95" fmla="*/ 0 h 4"/>
                <a:gd name="T96" fmla="*/ 7 w 20"/>
                <a:gd name="T97" fmla="*/ 0 h 4"/>
                <a:gd name="T98" fmla="*/ 7 w 20"/>
                <a:gd name="T99" fmla="*/ 0 h 4"/>
                <a:gd name="T100" fmla="*/ 7 w 20"/>
                <a:gd name="T101" fmla="*/ 0 h 4"/>
                <a:gd name="T102" fmla="*/ 7 w 20"/>
                <a:gd name="T103" fmla="*/ 0 h 4"/>
                <a:gd name="T104" fmla="*/ 7 w 20"/>
                <a:gd name="T105" fmla="*/ 0 h 4"/>
                <a:gd name="T106" fmla="*/ 7 w 20"/>
                <a:gd name="T107" fmla="*/ 0 h 4"/>
                <a:gd name="T108" fmla="*/ 5 w 20"/>
                <a:gd name="T109" fmla="*/ 0 h 4"/>
                <a:gd name="T110" fmla="*/ 5 w 20"/>
                <a:gd name="T111" fmla="*/ 0 h 4"/>
                <a:gd name="T112" fmla="*/ 5 w 20"/>
                <a:gd name="T113" fmla="*/ 0 h 4"/>
                <a:gd name="T114" fmla="*/ 5 w 20"/>
                <a:gd name="T115" fmla="*/ 0 h 4"/>
                <a:gd name="T116" fmla="*/ 2 w 20"/>
                <a:gd name="T117" fmla="*/ 0 h 4"/>
                <a:gd name="T118" fmla="*/ 2 w 20"/>
                <a:gd name="T119" fmla="*/ 0 h 4"/>
                <a:gd name="T120" fmla="*/ 0 w 20"/>
                <a:gd name="T121" fmla="*/ 0 h 4"/>
                <a:gd name="T122" fmla="*/ 0 w 20"/>
                <a:gd name="T123" fmla="*/ 0 h 4"/>
                <a:gd name="T124" fmla="*/ 0 w 20"/>
                <a:gd name="T125" fmla="*/ 0 h 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0" h="4">
                  <a:moveTo>
                    <a:pt x="20" y="4"/>
                  </a:moveTo>
                  <a:lnTo>
                    <a:pt x="20" y="4"/>
                  </a:lnTo>
                  <a:lnTo>
                    <a:pt x="18" y="4"/>
                  </a:lnTo>
                  <a:lnTo>
                    <a:pt x="18" y="2"/>
                  </a:lnTo>
                  <a:lnTo>
                    <a:pt x="15" y="2"/>
                  </a:lnTo>
                  <a:lnTo>
                    <a:pt x="13" y="2"/>
                  </a:lnTo>
                  <a:lnTo>
                    <a:pt x="13" y="0"/>
                  </a:lnTo>
                  <a:lnTo>
                    <a:pt x="10" y="0"/>
                  </a:lnTo>
                  <a:lnTo>
                    <a:pt x="7" y="0"/>
                  </a:lnTo>
                  <a:lnTo>
                    <a:pt x="5" y="0"/>
                  </a:lnTo>
                  <a:lnTo>
                    <a:pt x="2" y="0"/>
                  </a:lnTo>
                  <a:lnTo>
                    <a:pt x="0" y="0"/>
                  </a:lnTo>
                </a:path>
              </a:pathLst>
            </a:custGeom>
            <a:noFill/>
            <a:ln w="0">
              <a:solidFill>
                <a:srgbClr val="000000"/>
              </a:solidFill>
              <a:prstDash val="solid"/>
              <a:round/>
              <a:headEnd/>
              <a:tailEnd/>
            </a:ln>
          </p:spPr>
          <p:txBody>
            <a:bodyPr/>
            <a:lstStyle/>
            <a:p>
              <a:endParaRPr lang="tr-TR"/>
            </a:p>
          </p:txBody>
        </p:sp>
        <p:sp>
          <p:nvSpPr>
            <p:cNvPr id="64560" name="Freeform 48"/>
            <p:cNvSpPr>
              <a:spLocks/>
            </p:cNvSpPr>
            <p:nvPr/>
          </p:nvSpPr>
          <p:spPr bwMode="auto">
            <a:xfrm>
              <a:off x="1945" y="2999"/>
              <a:ext cx="20" cy="10"/>
            </a:xfrm>
            <a:custGeom>
              <a:avLst/>
              <a:gdLst>
                <a:gd name="T0" fmla="*/ 0 w 20"/>
                <a:gd name="T1" fmla="*/ 10 h 10"/>
                <a:gd name="T2" fmla="*/ 0 w 20"/>
                <a:gd name="T3" fmla="*/ 10 h 10"/>
                <a:gd name="T4" fmla="*/ 0 w 20"/>
                <a:gd name="T5" fmla="*/ 10 h 10"/>
                <a:gd name="T6" fmla="*/ 2 w 20"/>
                <a:gd name="T7" fmla="*/ 8 h 10"/>
                <a:gd name="T8" fmla="*/ 2 w 20"/>
                <a:gd name="T9" fmla="*/ 8 h 10"/>
                <a:gd name="T10" fmla="*/ 2 w 20"/>
                <a:gd name="T11" fmla="*/ 8 h 10"/>
                <a:gd name="T12" fmla="*/ 2 w 20"/>
                <a:gd name="T13" fmla="*/ 8 h 10"/>
                <a:gd name="T14" fmla="*/ 2 w 20"/>
                <a:gd name="T15" fmla="*/ 6 h 10"/>
                <a:gd name="T16" fmla="*/ 5 w 20"/>
                <a:gd name="T17" fmla="*/ 6 h 10"/>
                <a:gd name="T18" fmla="*/ 5 w 20"/>
                <a:gd name="T19" fmla="*/ 6 h 10"/>
                <a:gd name="T20" fmla="*/ 5 w 20"/>
                <a:gd name="T21" fmla="*/ 6 h 10"/>
                <a:gd name="T22" fmla="*/ 5 w 20"/>
                <a:gd name="T23" fmla="*/ 6 h 10"/>
                <a:gd name="T24" fmla="*/ 7 w 20"/>
                <a:gd name="T25" fmla="*/ 6 h 10"/>
                <a:gd name="T26" fmla="*/ 7 w 20"/>
                <a:gd name="T27" fmla="*/ 4 h 10"/>
                <a:gd name="T28" fmla="*/ 7 w 20"/>
                <a:gd name="T29" fmla="*/ 4 h 10"/>
                <a:gd name="T30" fmla="*/ 7 w 20"/>
                <a:gd name="T31" fmla="*/ 4 h 10"/>
                <a:gd name="T32" fmla="*/ 7 w 20"/>
                <a:gd name="T33" fmla="*/ 4 h 10"/>
                <a:gd name="T34" fmla="*/ 10 w 20"/>
                <a:gd name="T35" fmla="*/ 4 h 10"/>
                <a:gd name="T36" fmla="*/ 10 w 20"/>
                <a:gd name="T37" fmla="*/ 4 h 10"/>
                <a:gd name="T38" fmla="*/ 10 w 20"/>
                <a:gd name="T39" fmla="*/ 4 h 10"/>
                <a:gd name="T40" fmla="*/ 10 w 20"/>
                <a:gd name="T41" fmla="*/ 2 h 10"/>
                <a:gd name="T42" fmla="*/ 10 w 20"/>
                <a:gd name="T43" fmla="*/ 2 h 10"/>
                <a:gd name="T44" fmla="*/ 13 w 20"/>
                <a:gd name="T45" fmla="*/ 2 h 10"/>
                <a:gd name="T46" fmla="*/ 13 w 20"/>
                <a:gd name="T47" fmla="*/ 2 h 10"/>
                <a:gd name="T48" fmla="*/ 13 w 20"/>
                <a:gd name="T49" fmla="*/ 2 h 10"/>
                <a:gd name="T50" fmla="*/ 13 w 20"/>
                <a:gd name="T51" fmla="*/ 2 h 10"/>
                <a:gd name="T52" fmla="*/ 13 w 20"/>
                <a:gd name="T53" fmla="*/ 2 h 10"/>
                <a:gd name="T54" fmla="*/ 15 w 20"/>
                <a:gd name="T55" fmla="*/ 2 h 10"/>
                <a:gd name="T56" fmla="*/ 15 w 20"/>
                <a:gd name="T57" fmla="*/ 2 h 10"/>
                <a:gd name="T58" fmla="*/ 15 w 20"/>
                <a:gd name="T59" fmla="*/ 2 h 10"/>
                <a:gd name="T60" fmla="*/ 15 w 20"/>
                <a:gd name="T61" fmla="*/ 2 h 10"/>
                <a:gd name="T62" fmla="*/ 18 w 20"/>
                <a:gd name="T63" fmla="*/ 2 h 10"/>
                <a:gd name="T64" fmla="*/ 18 w 20"/>
                <a:gd name="T65" fmla="*/ 2 h 10"/>
                <a:gd name="T66" fmla="*/ 18 w 20"/>
                <a:gd name="T67" fmla="*/ 0 h 10"/>
                <a:gd name="T68" fmla="*/ 20 w 20"/>
                <a:gd name="T69" fmla="*/ 0 h 1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0" h="10">
                  <a:moveTo>
                    <a:pt x="0" y="10"/>
                  </a:moveTo>
                  <a:lnTo>
                    <a:pt x="0" y="10"/>
                  </a:lnTo>
                  <a:lnTo>
                    <a:pt x="2" y="8"/>
                  </a:lnTo>
                  <a:lnTo>
                    <a:pt x="2" y="6"/>
                  </a:lnTo>
                  <a:lnTo>
                    <a:pt x="5" y="6"/>
                  </a:lnTo>
                  <a:lnTo>
                    <a:pt x="7" y="6"/>
                  </a:lnTo>
                  <a:lnTo>
                    <a:pt x="7" y="4"/>
                  </a:lnTo>
                  <a:lnTo>
                    <a:pt x="10" y="4"/>
                  </a:lnTo>
                  <a:lnTo>
                    <a:pt x="10" y="2"/>
                  </a:lnTo>
                  <a:lnTo>
                    <a:pt x="13" y="2"/>
                  </a:lnTo>
                  <a:lnTo>
                    <a:pt x="15" y="2"/>
                  </a:lnTo>
                  <a:lnTo>
                    <a:pt x="18" y="2"/>
                  </a:lnTo>
                  <a:lnTo>
                    <a:pt x="18" y="0"/>
                  </a:lnTo>
                  <a:lnTo>
                    <a:pt x="20" y="0"/>
                  </a:lnTo>
                </a:path>
              </a:pathLst>
            </a:custGeom>
            <a:noFill/>
            <a:ln w="0">
              <a:solidFill>
                <a:srgbClr val="000000"/>
              </a:solidFill>
              <a:prstDash val="solid"/>
              <a:round/>
              <a:headEnd/>
              <a:tailEnd/>
            </a:ln>
          </p:spPr>
          <p:txBody>
            <a:bodyPr/>
            <a:lstStyle/>
            <a:p>
              <a:endParaRPr lang="tr-TR"/>
            </a:p>
          </p:txBody>
        </p:sp>
        <p:sp>
          <p:nvSpPr>
            <p:cNvPr id="64561" name="Freeform 49"/>
            <p:cNvSpPr>
              <a:spLocks/>
            </p:cNvSpPr>
            <p:nvPr/>
          </p:nvSpPr>
          <p:spPr bwMode="auto">
            <a:xfrm>
              <a:off x="1965" y="2967"/>
              <a:ext cx="21" cy="4"/>
            </a:xfrm>
            <a:custGeom>
              <a:avLst/>
              <a:gdLst>
                <a:gd name="T0" fmla="*/ 0 w 21"/>
                <a:gd name="T1" fmla="*/ 4 h 4"/>
                <a:gd name="T2" fmla="*/ 0 w 21"/>
                <a:gd name="T3" fmla="*/ 4 h 4"/>
                <a:gd name="T4" fmla="*/ 0 w 21"/>
                <a:gd name="T5" fmla="*/ 4 h 4"/>
                <a:gd name="T6" fmla="*/ 0 w 21"/>
                <a:gd name="T7" fmla="*/ 4 h 4"/>
                <a:gd name="T8" fmla="*/ 0 w 21"/>
                <a:gd name="T9" fmla="*/ 4 h 4"/>
                <a:gd name="T10" fmla="*/ 0 w 21"/>
                <a:gd name="T11" fmla="*/ 4 h 4"/>
                <a:gd name="T12" fmla="*/ 0 w 21"/>
                <a:gd name="T13" fmla="*/ 4 h 4"/>
                <a:gd name="T14" fmla="*/ 0 w 21"/>
                <a:gd name="T15" fmla="*/ 4 h 4"/>
                <a:gd name="T16" fmla="*/ 0 w 21"/>
                <a:gd name="T17" fmla="*/ 2 h 4"/>
                <a:gd name="T18" fmla="*/ 0 w 21"/>
                <a:gd name="T19" fmla="*/ 2 h 4"/>
                <a:gd name="T20" fmla="*/ 0 w 21"/>
                <a:gd name="T21" fmla="*/ 2 h 4"/>
                <a:gd name="T22" fmla="*/ 3 w 21"/>
                <a:gd name="T23" fmla="*/ 2 h 4"/>
                <a:gd name="T24" fmla="*/ 3 w 21"/>
                <a:gd name="T25" fmla="*/ 2 h 4"/>
                <a:gd name="T26" fmla="*/ 3 w 21"/>
                <a:gd name="T27" fmla="*/ 2 h 4"/>
                <a:gd name="T28" fmla="*/ 3 w 21"/>
                <a:gd name="T29" fmla="*/ 2 h 4"/>
                <a:gd name="T30" fmla="*/ 3 w 21"/>
                <a:gd name="T31" fmla="*/ 2 h 4"/>
                <a:gd name="T32" fmla="*/ 3 w 21"/>
                <a:gd name="T33" fmla="*/ 2 h 4"/>
                <a:gd name="T34" fmla="*/ 3 w 21"/>
                <a:gd name="T35" fmla="*/ 2 h 4"/>
                <a:gd name="T36" fmla="*/ 3 w 21"/>
                <a:gd name="T37" fmla="*/ 2 h 4"/>
                <a:gd name="T38" fmla="*/ 3 w 21"/>
                <a:gd name="T39" fmla="*/ 2 h 4"/>
                <a:gd name="T40" fmla="*/ 3 w 21"/>
                <a:gd name="T41" fmla="*/ 2 h 4"/>
                <a:gd name="T42" fmla="*/ 3 w 21"/>
                <a:gd name="T43" fmla="*/ 2 h 4"/>
                <a:gd name="T44" fmla="*/ 3 w 21"/>
                <a:gd name="T45" fmla="*/ 2 h 4"/>
                <a:gd name="T46" fmla="*/ 3 w 21"/>
                <a:gd name="T47" fmla="*/ 2 h 4"/>
                <a:gd name="T48" fmla="*/ 6 w 21"/>
                <a:gd name="T49" fmla="*/ 2 h 4"/>
                <a:gd name="T50" fmla="*/ 6 w 21"/>
                <a:gd name="T51" fmla="*/ 2 h 4"/>
                <a:gd name="T52" fmla="*/ 6 w 21"/>
                <a:gd name="T53" fmla="*/ 2 h 4"/>
                <a:gd name="T54" fmla="*/ 6 w 21"/>
                <a:gd name="T55" fmla="*/ 2 h 4"/>
                <a:gd name="T56" fmla="*/ 6 w 21"/>
                <a:gd name="T57" fmla="*/ 2 h 4"/>
                <a:gd name="T58" fmla="*/ 6 w 21"/>
                <a:gd name="T59" fmla="*/ 0 h 4"/>
                <a:gd name="T60" fmla="*/ 6 w 21"/>
                <a:gd name="T61" fmla="*/ 0 h 4"/>
                <a:gd name="T62" fmla="*/ 6 w 21"/>
                <a:gd name="T63" fmla="*/ 0 h 4"/>
                <a:gd name="T64" fmla="*/ 6 w 21"/>
                <a:gd name="T65" fmla="*/ 0 h 4"/>
                <a:gd name="T66" fmla="*/ 6 w 21"/>
                <a:gd name="T67" fmla="*/ 0 h 4"/>
                <a:gd name="T68" fmla="*/ 8 w 21"/>
                <a:gd name="T69" fmla="*/ 0 h 4"/>
                <a:gd name="T70" fmla="*/ 8 w 21"/>
                <a:gd name="T71" fmla="*/ 0 h 4"/>
                <a:gd name="T72" fmla="*/ 8 w 21"/>
                <a:gd name="T73" fmla="*/ 0 h 4"/>
                <a:gd name="T74" fmla="*/ 8 w 21"/>
                <a:gd name="T75" fmla="*/ 0 h 4"/>
                <a:gd name="T76" fmla="*/ 8 w 21"/>
                <a:gd name="T77" fmla="*/ 0 h 4"/>
                <a:gd name="T78" fmla="*/ 8 w 21"/>
                <a:gd name="T79" fmla="*/ 0 h 4"/>
                <a:gd name="T80" fmla="*/ 8 w 21"/>
                <a:gd name="T81" fmla="*/ 0 h 4"/>
                <a:gd name="T82" fmla="*/ 11 w 21"/>
                <a:gd name="T83" fmla="*/ 0 h 4"/>
                <a:gd name="T84" fmla="*/ 11 w 21"/>
                <a:gd name="T85" fmla="*/ 0 h 4"/>
                <a:gd name="T86" fmla="*/ 11 w 21"/>
                <a:gd name="T87" fmla="*/ 0 h 4"/>
                <a:gd name="T88" fmla="*/ 13 w 21"/>
                <a:gd name="T89" fmla="*/ 0 h 4"/>
                <a:gd name="T90" fmla="*/ 13 w 21"/>
                <a:gd name="T91" fmla="*/ 0 h 4"/>
                <a:gd name="T92" fmla="*/ 16 w 21"/>
                <a:gd name="T93" fmla="*/ 0 h 4"/>
                <a:gd name="T94" fmla="*/ 16 w 21"/>
                <a:gd name="T95" fmla="*/ 0 h 4"/>
                <a:gd name="T96" fmla="*/ 19 w 21"/>
                <a:gd name="T97" fmla="*/ 0 h 4"/>
                <a:gd name="T98" fmla="*/ 19 w 21"/>
                <a:gd name="T99" fmla="*/ 0 h 4"/>
                <a:gd name="T100" fmla="*/ 21 w 21"/>
                <a:gd name="T101" fmla="*/ 0 h 4"/>
                <a:gd name="T102" fmla="*/ 21 w 21"/>
                <a:gd name="T103" fmla="*/ 0 h 4"/>
                <a:gd name="T104" fmla="*/ 21 w 21"/>
                <a:gd name="T105" fmla="*/ 0 h 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 h="4">
                  <a:moveTo>
                    <a:pt x="0" y="4"/>
                  </a:moveTo>
                  <a:lnTo>
                    <a:pt x="0" y="4"/>
                  </a:lnTo>
                  <a:lnTo>
                    <a:pt x="0" y="2"/>
                  </a:lnTo>
                  <a:lnTo>
                    <a:pt x="3" y="2"/>
                  </a:lnTo>
                  <a:lnTo>
                    <a:pt x="6" y="2"/>
                  </a:lnTo>
                  <a:lnTo>
                    <a:pt x="6" y="0"/>
                  </a:lnTo>
                  <a:lnTo>
                    <a:pt x="8" y="0"/>
                  </a:lnTo>
                  <a:lnTo>
                    <a:pt x="11" y="0"/>
                  </a:lnTo>
                  <a:lnTo>
                    <a:pt x="13" y="0"/>
                  </a:lnTo>
                  <a:lnTo>
                    <a:pt x="16" y="0"/>
                  </a:lnTo>
                  <a:lnTo>
                    <a:pt x="19" y="0"/>
                  </a:lnTo>
                  <a:lnTo>
                    <a:pt x="21" y="0"/>
                  </a:lnTo>
                </a:path>
              </a:pathLst>
            </a:custGeom>
            <a:noFill/>
            <a:ln w="0">
              <a:solidFill>
                <a:srgbClr val="000000"/>
              </a:solidFill>
              <a:prstDash val="solid"/>
              <a:round/>
              <a:headEnd/>
              <a:tailEnd/>
            </a:ln>
          </p:spPr>
          <p:txBody>
            <a:bodyPr/>
            <a:lstStyle/>
            <a:p>
              <a:endParaRPr lang="tr-TR"/>
            </a:p>
          </p:txBody>
        </p:sp>
        <p:sp>
          <p:nvSpPr>
            <p:cNvPr id="64562" name="Freeform 50"/>
            <p:cNvSpPr>
              <a:spLocks/>
            </p:cNvSpPr>
            <p:nvPr/>
          </p:nvSpPr>
          <p:spPr bwMode="auto">
            <a:xfrm>
              <a:off x="1984" y="2936"/>
              <a:ext cx="51" cy="11"/>
            </a:xfrm>
            <a:custGeom>
              <a:avLst/>
              <a:gdLst>
                <a:gd name="T0" fmla="*/ 0 w 51"/>
                <a:gd name="T1" fmla="*/ 11 h 11"/>
                <a:gd name="T2" fmla="*/ 15 w 51"/>
                <a:gd name="T3" fmla="*/ 11 h 11"/>
                <a:gd name="T4" fmla="*/ 28 w 51"/>
                <a:gd name="T5" fmla="*/ 9 h 11"/>
                <a:gd name="T6" fmla="*/ 38 w 51"/>
                <a:gd name="T7" fmla="*/ 5 h 11"/>
                <a:gd name="T8" fmla="*/ 46 w 51"/>
                <a:gd name="T9" fmla="*/ 3 h 11"/>
                <a:gd name="T10" fmla="*/ 51 w 51"/>
                <a:gd name="T11" fmla="*/ 0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1" h="11">
                  <a:moveTo>
                    <a:pt x="0" y="11"/>
                  </a:moveTo>
                  <a:lnTo>
                    <a:pt x="15" y="11"/>
                  </a:lnTo>
                  <a:lnTo>
                    <a:pt x="28" y="9"/>
                  </a:lnTo>
                  <a:lnTo>
                    <a:pt x="38" y="5"/>
                  </a:lnTo>
                  <a:lnTo>
                    <a:pt x="46" y="3"/>
                  </a:lnTo>
                  <a:lnTo>
                    <a:pt x="51" y="0"/>
                  </a:lnTo>
                </a:path>
              </a:pathLst>
            </a:custGeom>
            <a:noFill/>
            <a:ln w="0">
              <a:solidFill>
                <a:srgbClr val="000000"/>
              </a:solidFill>
              <a:prstDash val="solid"/>
              <a:round/>
              <a:headEnd/>
              <a:tailEnd/>
            </a:ln>
          </p:spPr>
          <p:txBody>
            <a:bodyPr/>
            <a:lstStyle/>
            <a:p>
              <a:endParaRPr lang="tr-TR"/>
            </a:p>
          </p:txBody>
        </p:sp>
        <p:sp>
          <p:nvSpPr>
            <p:cNvPr id="64563" name="Freeform 51"/>
            <p:cNvSpPr>
              <a:spLocks/>
            </p:cNvSpPr>
            <p:nvPr/>
          </p:nvSpPr>
          <p:spPr bwMode="auto">
            <a:xfrm>
              <a:off x="1963" y="2892"/>
              <a:ext cx="44" cy="47"/>
            </a:xfrm>
            <a:custGeom>
              <a:avLst/>
              <a:gdLst>
                <a:gd name="T0" fmla="*/ 21 w 44"/>
                <a:gd name="T1" fmla="*/ 47 h 47"/>
                <a:gd name="T2" fmla="*/ 13 w 44"/>
                <a:gd name="T3" fmla="*/ 47 h 47"/>
                <a:gd name="T4" fmla="*/ 5 w 44"/>
                <a:gd name="T5" fmla="*/ 45 h 47"/>
                <a:gd name="T6" fmla="*/ 0 w 44"/>
                <a:gd name="T7" fmla="*/ 40 h 47"/>
                <a:gd name="T8" fmla="*/ 0 w 44"/>
                <a:gd name="T9" fmla="*/ 32 h 47"/>
                <a:gd name="T10" fmla="*/ 2 w 44"/>
                <a:gd name="T11" fmla="*/ 27 h 47"/>
                <a:gd name="T12" fmla="*/ 8 w 44"/>
                <a:gd name="T13" fmla="*/ 25 h 47"/>
                <a:gd name="T14" fmla="*/ 5 w 44"/>
                <a:gd name="T15" fmla="*/ 21 h 47"/>
                <a:gd name="T16" fmla="*/ 2 w 44"/>
                <a:gd name="T17" fmla="*/ 13 h 47"/>
                <a:gd name="T18" fmla="*/ 5 w 44"/>
                <a:gd name="T19" fmla="*/ 8 h 47"/>
                <a:gd name="T20" fmla="*/ 8 w 44"/>
                <a:gd name="T21" fmla="*/ 4 h 47"/>
                <a:gd name="T22" fmla="*/ 15 w 44"/>
                <a:gd name="T23" fmla="*/ 0 h 47"/>
                <a:gd name="T24" fmla="*/ 23 w 44"/>
                <a:gd name="T25" fmla="*/ 2 h 47"/>
                <a:gd name="T26" fmla="*/ 31 w 44"/>
                <a:gd name="T27" fmla="*/ 2 h 47"/>
                <a:gd name="T28" fmla="*/ 39 w 44"/>
                <a:gd name="T29" fmla="*/ 10 h 47"/>
                <a:gd name="T30" fmla="*/ 44 w 44"/>
                <a:gd name="T31" fmla="*/ 19 h 47"/>
                <a:gd name="T32" fmla="*/ 44 w 44"/>
                <a:gd name="T33" fmla="*/ 27 h 47"/>
                <a:gd name="T34" fmla="*/ 44 w 44"/>
                <a:gd name="T35" fmla="*/ 32 h 47"/>
                <a:gd name="T36" fmla="*/ 41 w 44"/>
                <a:gd name="T37" fmla="*/ 40 h 47"/>
                <a:gd name="T38" fmla="*/ 31 w 44"/>
                <a:gd name="T39" fmla="*/ 45 h 47"/>
                <a:gd name="T40" fmla="*/ 21 w 44"/>
                <a:gd name="T41" fmla="*/ 47 h 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4" h="47">
                  <a:moveTo>
                    <a:pt x="21" y="47"/>
                  </a:moveTo>
                  <a:lnTo>
                    <a:pt x="13" y="47"/>
                  </a:lnTo>
                  <a:lnTo>
                    <a:pt x="5" y="45"/>
                  </a:lnTo>
                  <a:lnTo>
                    <a:pt x="0" y="40"/>
                  </a:lnTo>
                  <a:lnTo>
                    <a:pt x="0" y="32"/>
                  </a:lnTo>
                  <a:lnTo>
                    <a:pt x="2" y="27"/>
                  </a:lnTo>
                  <a:lnTo>
                    <a:pt x="8" y="25"/>
                  </a:lnTo>
                  <a:lnTo>
                    <a:pt x="5" y="21"/>
                  </a:lnTo>
                  <a:lnTo>
                    <a:pt x="2" y="13"/>
                  </a:lnTo>
                  <a:lnTo>
                    <a:pt x="5" y="8"/>
                  </a:lnTo>
                  <a:lnTo>
                    <a:pt x="8" y="4"/>
                  </a:lnTo>
                  <a:lnTo>
                    <a:pt x="15" y="0"/>
                  </a:lnTo>
                  <a:lnTo>
                    <a:pt x="23" y="2"/>
                  </a:lnTo>
                  <a:lnTo>
                    <a:pt x="31" y="2"/>
                  </a:lnTo>
                  <a:lnTo>
                    <a:pt x="39" y="10"/>
                  </a:lnTo>
                  <a:lnTo>
                    <a:pt x="44" y="19"/>
                  </a:lnTo>
                  <a:lnTo>
                    <a:pt x="44" y="27"/>
                  </a:lnTo>
                  <a:lnTo>
                    <a:pt x="44" y="32"/>
                  </a:lnTo>
                  <a:lnTo>
                    <a:pt x="41" y="40"/>
                  </a:lnTo>
                  <a:lnTo>
                    <a:pt x="31" y="45"/>
                  </a:lnTo>
                  <a:lnTo>
                    <a:pt x="21" y="47"/>
                  </a:lnTo>
                  <a:close/>
                </a:path>
              </a:pathLst>
            </a:custGeom>
            <a:solidFill>
              <a:srgbClr val="7D361C"/>
            </a:solidFill>
            <a:ln w="0">
              <a:solidFill>
                <a:srgbClr val="000000"/>
              </a:solidFill>
              <a:prstDash val="solid"/>
              <a:round/>
              <a:headEnd/>
              <a:tailEnd/>
            </a:ln>
          </p:spPr>
          <p:txBody>
            <a:bodyPr/>
            <a:lstStyle/>
            <a:p>
              <a:endParaRPr lang="tr-TR"/>
            </a:p>
          </p:txBody>
        </p:sp>
        <p:sp>
          <p:nvSpPr>
            <p:cNvPr id="64564" name="Freeform 52"/>
            <p:cNvSpPr>
              <a:spLocks/>
            </p:cNvSpPr>
            <p:nvPr/>
          </p:nvSpPr>
          <p:spPr bwMode="auto">
            <a:xfrm>
              <a:off x="1670" y="2892"/>
              <a:ext cx="39" cy="53"/>
            </a:xfrm>
            <a:custGeom>
              <a:avLst/>
              <a:gdLst>
                <a:gd name="T0" fmla="*/ 5 w 39"/>
                <a:gd name="T1" fmla="*/ 53 h 53"/>
                <a:gd name="T2" fmla="*/ 10 w 39"/>
                <a:gd name="T3" fmla="*/ 53 h 53"/>
                <a:gd name="T4" fmla="*/ 13 w 39"/>
                <a:gd name="T5" fmla="*/ 53 h 53"/>
                <a:gd name="T6" fmla="*/ 20 w 39"/>
                <a:gd name="T7" fmla="*/ 51 h 53"/>
                <a:gd name="T8" fmla="*/ 23 w 39"/>
                <a:gd name="T9" fmla="*/ 45 h 53"/>
                <a:gd name="T10" fmla="*/ 26 w 39"/>
                <a:gd name="T11" fmla="*/ 36 h 53"/>
                <a:gd name="T12" fmla="*/ 31 w 39"/>
                <a:gd name="T13" fmla="*/ 32 h 53"/>
                <a:gd name="T14" fmla="*/ 36 w 39"/>
                <a:gd name="T15" fmla="*/ 28 h 53"/>
                <a:gd name="T16" fmla="*/ 39 w 39"/>
                <a:gd name="T17" fmla="*/ 19 h 53"/>
                <a:gd name="T18" fmla="*/ 39 w 39"/>
                <a:gd name="T19" fmla="*/ 13 h 53"/>
                <a:gd name="T20" fmla="*/ 39 w 39"/>
                <a:gd name="T21" fmla="*/ 8 h 53"/>
                <a:gd name="T22" fmla="*/ 36 w 39"/>
                <a:gd name="T23" fmla="*/ 6 h 53"/>
                <a:gd name="T24" fmla="*/ 31 w 39"/>
                <a:gd name="T25" fmla="*/ 2 h 53"/>
                <a:gd name="T26" fmla="*/ 23 w 39"/>
                <a:gd name="T27" fmla="*/ 0 h 53"/>
                <a:gd name="T28" fmla="*/ 15 w 39"/>
                <a:gd name="T29" fmla="*/ 2 h 53"/>
                <a:gd name="T30" fmla="*/ 10 w 39"/>
                <a:gd name="T31" fmla="*/ 8 h 53"/>
                <a:gd name="T32" fmla="*/ 5 w 39"/>
                <a:gd name="T33" fmla="*/ 15 h 53"/>
                <a:gd name="T34" fmla="*/ 2 w 39"/>
                <a:gd name="T35" fmla="*/ 23 h 53"/>
                <a:gd name="T36" fmla="*/ 0 w 39"/>
                <a:gd name="T37" fmla="*/ 34 h 53"/>
                <a:gd name="T38" fmla="*/ 0 w 39"/>
                <a:gd name="T39" fmla="*/ 44 h 53"/>
                <a:gd name="T40" fmla="*/ 2 w 39"/>
                <a:gd name="T41" fmla="*/ 51 h 53"/>
                <a:gd name="T42" fmla="*/ 5 w 39"/>
                <a:gd name="T43" fmla="*/ 53 h 5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 h="53">
                  <a:moveTo>
                    <a:pt x="5" y="53"/>
                  </a:moveTo>
                  <a:lnTo>
                    <a:pt x="10" y="53"/>
                  </a:lnTo>
                  <a:lnTo>
                    <a:pt x="13" y="53"/>
                  </a:lnTo>
                  <a:lnTo>
                    <a:pt x="20" y="51"/>
                  </a:lnTo>
                  <a:lnTo>
                    <a:pt x="23" y="45"/>
                  </a:lnTo>
                  <a:lnTo>
                    <a:pt x="26" y="36"/>
                  </a:lnTo>
                  <a:lnTo>
                    <a:pt x="31" y="32"/>
                  </a:lnTo>
                  <a:lnTo>
                    <a:pt x="36" y="28"/>
                  </a:lnTo>
                  <a:lnTo>
                    <a:pt x="39" y="19"/>
                  </a:lnTo>
                  <a:lnTo>
                    <a:pt x="39" y="13"/>
                  </a:lnTo>
                  <a:lnTo>
                    <a:pt x="39" y="8"/>
                  </a:lnTo>
                  <a:lnTo>
                    <a:pt x="36" y="6"/>
                  </a:lnTo>
                  <a:lnTo>
                    <a:pt x="31" y="2"/>
                  </a:lnTo>
                  <a:lnTo>
                    <a:pt x="23" y="0"/>
                  </a:lnTo>
                  <a:lnTo>
                    <a:pt x="15" y="2"/>
                  </a:lnTo>
                  <a:lnTo>
                    <a:pt x="10" y="8"/>
                  </a:lnTo>
                  <a:lnTo>
                    <a:pt x="5" y="15"/>
                  </a:lnTo>
                  <a:lnTo>
                    <a:pt x="2" y="23"/>
                  </a:lnTo>
                  <a:lnTo>
                    <a:pt x="0" y="34"/>
                  </a:lnTo>
                  <a:lnTo>
                    <a:pt x="0" y="44"/>
                  </a:lnTo>
                  <a:lnTo>
                    <a:pt x="2" y="51"/>
                  </a:lnTo>
                  <a:lnTo>
                    <a:pt x="5" y="53"/>
                  </a:lnTo>
                  <a:close/>
                </a:path>
              </a:pathLst>
            </a:custGeom>
            <a:solidFill>
              <a:srgbClr val="7D361C"/>
            </a:solidFill>
            <a:ln w="0">
              <a:solidFill>
                <a:srgbClr val="000000"/>
              </a:solidFill>
              <a:prstDash val="solid"/>
              <a:round/>
              <a:headEnd/>
              <a:tailEnd/>
            </a:ln>
          </p:spPr>
          <p:txBody>
            <a:bodyPr/>
            <a:lstStyle/>
            <a:p>
              <a:endParaRPr lang="tr-TR"/>
            </a:p>
          </p:txBody>
        </p:sp>
        <p:sp>
          <p:nvSpPr>
            <p:cNvPr id="64565" name="Freeform 53"/>
            <p:cNvSpPr>
              <a:spLocks/>
            </p:cNvSpPr>
            <p:nvPr/>
          </p:nvSpPr>
          <p:spPr bwMode="auto">
            <a:xfrm>
              <a:off x="1659" y="2885"/>
              <a:ext cx="361" cy="99"/>
            </a:xfrm>
            <a:custGeom>
              <a:avLst/>
              <a:gdLst>
                <a:gd name="T0" fmla="*/ 11 w 361"/>
                <a:gd name="T1" fmla="*/ 67 h 99"/>
                <a:gd name="T2" fmla="*/ 24 w 361"/>
                <a:gd name="T3" fmla="*/ 71 h 99"/>
                <a:gd name="T4" fmla="*/ 42 w 361"/>
                <a:gd name="T5" fmla="*/ 73 h 99"/>
                <a:gd name="T6" fmla="*/ 52 w 361"/>
                <a:gd name="T7" fmla="*/ 79 h 99"/>
                <a:gd name="T8" fmla="*/ 63 w 361"/>
                <a:gd name="T9" fmla="*/ 82 h 99"/>
                <a:gd name="T10" fmla="*/ 78 w 361"/>
                <a:gd name="T11" fmla="*/ 90 h 99"/>
                <a:gd name="T12" fmla="*/ 99 w 361"/>
                <a:gd name="T13" fmla="*/ 92 h 99"/>
                <a:gd name="T14" fmla="*/ 120 w 361"/>
                <a:gd name="T15" fmla="*/ 98 h 99"/>
                <a:gd name="T16" fmla="*/ 138 w 361"/>
                <a:gd name="T17" fmla="*/ 96 h 99"/>
                <a:gd name="T18" fmla="*/ 151 w 361"/>
                <a:gd name="T19" fmla="*/ 98 h 99"/>
                <a:gd name="T20" fmla="*/ 171 w 361"/>
                <a:gd name="T21" fmla="*/ 98 h 99"/>
                <a:gd name="T22" fmla="*/ 187 w 361"/>
                <a:gd name="T23" fmla="*/ 98 h 99"/>
                <a:gd name="T24" fmla="*/ 216 w 361"/>
                <a:gd name="T25" fmla="*/ 96 h 99"/>
                <a:gd name="T26" fmla="*/ 234 w 361"/>
                <a:gd name="T27" fmla="*/ 88 h 99"/>
                <a:gd name="T28" fmla="*/ 247 w 361"/>
                <a:gd name="T29" fmla="*/ 88 h 99"/>
                <a:gd name="T30" fmla="*/ 265 w 361"/>
                <a:gd name="T31" fmla="*/ 84 h 99"/>
                <a:gd name="T32" fmla="*/ 278 w 361"/>
                <a:gd name="T33" fmla="*/ 77 h 99"/>
                <a:gd name="T34" fmla="*/ 293 w 361"/>
                <a:gd name="T35" fmla="*/ 75 h 99"/>
                <a:gd name="T36" fmla="*/ 314 w 361"/>
                <a:gd name="T37" fmla="*/ 69 h 99"/>
                <a:gd name="T38" fmla="*/ 332 w 361"/>
                <a:gd name="T39" fmla="*/ 69 h 99"/>
                <a:gd name="T40" fmla="*/ 348 w 361"/>
                <a:gd name="T41" fmla="*/ 64 h 99"/>
                <a:gd name="T42" fmla="*/ 358 w 361"/>
                <a:gd name="T43" fmla="*/ 56 h 99"/>
                <a:gd name="T44" fmla="*/ 361 w 361"/>
                <a:gd name="T45" fmla="*/ 45 h 99"/>
                <a:gd name="T46" fmla="*/ 361 w 361"/>
                <a:gd name="T47" fmla="*/ 32 h 99"/>
                <a:gd name="T48" fmla="*/ 353 w 361"/>
                <a:gd name="T49" fmla="*/ 15 h 99"/>
                <a:gd name="T50" fmla="*/ 340 w 361"/>
                <a:gd name="T51" fmla="*/ 5 h 99"/>
                <a:gd name="T52" fmla="*/ 322 w 361"/>
                <a:gd name="T53" fmla="*/ 4 h 99"/>
                <a:gd name="T54" fmla="*/ 304 w 361"/>
                <a:gd name="T55" fmla="*/ 5 h 99"/>
                <a:gd name="T56" fmla="*/ 288 w 361"/>
                <a:gd name="T57" fmla="*/ 11 h 99"/>
                <a:gd name="T58" fmla="*/ 270 w 361"/>
                <a:gd name="T59" fmla="*/ 13 h 99"/>
                <a:gd name="T60" fmla="*/ 260 w 361"/>
                <a:gd name="T61" fmla="*/ 17 h 99"/>
                <a:gd name="T62" fmla="*/ 247 w 361"/>
                <a:gd name="T63" fmla="*/ 20 h 99"/>
                <a:gd name="T64" fmla="*/ 229 w 361"/>
                <a:gd name="T65" fmla="*/ 24 h 99"/>
                <a:gd name="T66" fmla="*/ 216 w 361"/>
                <a:gd name="T67" fmla="*/ 32 h 99"/>
                <a:gd name="T68" fmla="*/ 195 w 361"/>
                <a:gd name="T69" fmla="*/ 30 h 99"/>
                <a:gd name="T70" fmla="*/ 177 w 361"/>
                <a:gd name="T71" fmla="*/ 32 h 99"/>
                <a:gd name="T72" fmla="*/ 156 w 361"/>
                <a:gd name="T73" fmla="*/ 32 h 99"/>
                <a:gd name="T74" fmla="*/ 135 w 361"/>
                <a:gd name="T75" fmla="*/ 32 h 99"/>
                <a:gd name="T76" fmla="*/ 122 w 361"/>
                <a:gd name="T77" fmla="*/ 28 h 99"/>
                <a:gd name="T78" fmla="*/ 107 w 361"/>
                <a:gd name="T79" fmla="*/ 24 h 99"/>
                <a:gd name="T80" fmla="*/ 94 w 361"/>
                <a:gd name="T81" fmla="*/ 19 h 99"/>
                <a:gd name="T82" fmla="*/ 78 w 361"/>
                <a:gd name="T83" fmla="*/ 13 h 99"/>
                <a:gd name="T84" fmla="*/ 63 w 361"/>
                <a:gd name="T85" fmla="*/ 13 h 99"/>
                <a:gd name="T86" fmla="*/ 52 w 361"/>
                <a:gd name="T87" fmla="*/ 5 h 99"/>
                <a:gd name="T88" fmla="*/ 31 w 361"/>
                <a:gd name="T89" fmla="*/ 0 h 99"/>
                <a:gd name="T90" fmla="*/ 18 w 361"/>
                <a:gd name="T91" fmla="*/ 5 h 99"/>
                <a:gd name="T92" fmla="*/ 8 w 361"/>
                <a:gd name="T93" fmla="*/ 17 h 99"/>
                <a:gd name="T94" fmla="*/ 3 w 361"/>
                <a:gd name="T95" fmla="*/ 28 h 99"/>
                <a:gd name="T96" fmla="*/ 0 w 361"/>
                <a:gd name="T97" fmla="*/ 45 h 99"/>
                <a:gd name="T98" fmla="*/ 3 w 361"/>
                <a:gd name="T99" fmla="*/ 60 h 9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61" h="99">
                  <a:moveTo>
                    <a:pt x="8" y="64"/>
                  </a:moveTo>
                  <a:lnTo>
                    <a:pt x="11" y="67"/>
                  </a:lnTo>
                  <a:lnTo>
                    <a:pt x="18" y="71"/>
                  </a:lnTo>
                  <a:lnTo>
                    <a:pt x="24" y="71"/>
                  </a:lnTo>
                  <a:lnTo>
                    <a:pt x="31" y="73"/>
                  </a:lnTo>
                  <a:lnTo>
                    <a:pt x="42" y="73"/>
                  </a:lnTo>
                  <a:lnTo>
                    <a:pt x="44" y="77"/>
                  </a:lnTo>
                  <a:lnTo>
                    <a:pt x="52" y="79"/>
                  </a:lnTo>
                  <a:lnTo>
                    <a:pt x="57" y="81"/>
                  </a:lnTo>
                  <a:lnTo>
                    <a:pt x="63" y="82"/>
                  </a:lnTo>
                  <a:lnTo>
                    <a:pt x="73" y="88"/>
                  </a:lnTo>
                  <a:lnTo>
                    <a:pt x="78" y="90"/>
                  </a:lnTo>
                  <a:lnTo>
                    <a:pt x="91" y="92"/>
                  </a:lnTo>
                  <a:lnTo>
                    <a:pt x="99" y="92"/>
                  </a:lnTo>
                  <a:lnTo>
                    <a:pt x="107" y="96"/>
                  </a:lnTo>
                  <a:lnTo>
                    <a:pt x="120" y="98"/>
                  </a:lnTo>
                  <a:lnTo>
                    <a:pt x="133" y="98"/>
                  </a:lnTo>
                  <a:lnTo>
                    <a:pt x="138" y="96"/>
                  </a:lnTo>
                  <a:lnTo>
                    <a:pt x="146" y="98"/>
                  </a:lnTo>
                  <a:lnTo>
                    <a:pt x="151" y="98"/>
                  </a:lnTo>
                  <a:lnTo>
                    <a:pt x="164" y="99"/>
                  </a:lnTo>
                  <a:lnTo>
                    <a:pt x="171" y="98"/>
                  </a:lnTo>
                  <a:lnTo>
                    <a:pt x="179" y="96"/>
                  </a:lnTo>
                  <a:lnTo>
                    <a:pt x="187" y="98"/>
                  </a:lnTo>
                  <a:lnTo>
                    <a:pt x="203" y="98"/>
                  </a:lnTo>
                  <a:lnTo>
                    <a:pt x="216" y="96"/>
                  </a:lnTo>
                  <a:lnTo>
                    <a:pt x="226" y="94"/>
                  </a:lnTo>
                  <a:lnTo>
                    <a:pt x="234" y="88"/>
                  </a:lnTo>
                  <a:lnTo>
                    <a:pt x="242" y="88"/>
                  </a:lnTo>
                  <a:lnTo>
                    <a:pt x="247" y="88"/>
                  </a:lnTo>
                  <a:lnTo>
                    <a:pt x="260" y="86"/>
                  </a:lnTo>
                  <a:lnTo>
                    <a:pt x="265" y="84"/>
                  </a:lnTo>
                  <a:lnTo>
                    <a:pt x="273" y="81"/>
                  </a:lnTo>
                  <a:lnTo>
                    <a:pt x="278" y="77"/>
                  </a:lnTo>
                  <a:lnTo>
                    <a:pt x="283" y="77"/>
                  </a:lnTo>
                  <a:lnTo>
                    <a:pt x="293" y="75"/>
                  </a:lnTo>
                  <a:lnTo>
                    <a:pt x="306" y="73"/>
                  </a:lnTo>
                  <a:lnTo>
                    <a:pt x="314" y="69"/>
                  </a:lnTo>
                  <a:lnTo>
                    <a:pt x="322" y="69"/>
                  </a:lnTo>
                  <a:lnTo>
                    <a:pt x="332" y="69"/>
                  </a:lnTo>
                  <a:lnTo>
                    <a:pt x="340" y="66"/>
                  </a:lnTo>
                  <a:lnTo>
                    <a:pt x="348" y="64"/>
                  </a:lnTo>
                  <a:lnTo>
                    <a:pt x="353" y="60"/>
                  </a:lnTo>
                  <a:lnTo>
                    <a:pt x="358" y="56"/>
                  </a:lnTo>
                  <a:lnTo>
                    <a:pt x="361" y="51"/>
                  </a:lnTo>
                  <a:lnTo>
                    <a:pt x="361" y="45"/>
                  </a:lnTo>
                  <a:lnTo>
                    <a:pt x="361" y="39"/>
                  </a:lnTo>
                  <a:lnTo>
                    <a:pt x="361" y="32"/>
                  </a:lnTo>
                  <a:lnTo>
                    <a:pt x="358" y="22"/>
                  </a:lnTo>
                  <a:lnTo>
                    <a:pt x="353" y="15"/>
                  </a:lnTo>
                  <a:lnTo>
                    <a:pt x="348" y="9"/>
                  </a:lnTo>
                  <a:lnTo>
                    <a:pt x="340" y="5"/>
                  </a:lnTo>
                  <a:lnTo>
                    <a:pt x="332" y="4"/>
                  </a:lnTo>
                  <a:lnTo>
                    <a:pt x="322" y="4"/>
                  </a:lnTo>
                  <a:lnTo>
                    <a:pt x="312" y="4"/>
                  </a:lnTo>
                  <a:lnTo>
                    <a:pt x="304" y="5"/>
                  </a:lnTo>
                  <a:lnTo>
                    <a:pt x="296" y="9"/>
                  </a:lnTo>
                  <a:lnTo>
                    <a:pt x="288" y="11"/>
                  </a:lnTo>
                  <a:lnTo>
                    <a:pt x="280" y="11"/>
                  </a:lnTo>
                  <a:lnTo>
                    <a:pt x="270" y="13"/>
                  </a:lnTo>
                  <a:lnTo>
                    <a:pt x="265" y="15"/>
                  </a:lnTo>
                  <a:lnTo>
                    <a:pt x="260" y="17"/>
                  </a:lnTo>
                  <a:lnTo>
                    <a:pt x="252" y="20"/>
                  </a:lnTo>
                  <a:lnTo>
                    <a:pt x="247" y="20"/>
                  </a:lnTo>
                  <a:lnTo>
                    <a:pt x="239" y="22"/>
                  </a:lnTo>
                  <a:lnTo>
                    <a:pt x="229" y="24"/>
                  </a:lnTo>
                  <a:lnTo>
                    <a:pt x="223" y="28"/>
                  </a:lnTo>
                  <a:lnTo>
                    <a:pt x="216" y="32"/>
                  </a:lnTo>
                  <a:lnTo>
                    <a:pt x="203" y="32"/>
                  </a:lnTo>
                  <a:lnTo>
                    <a:pt x="195" y="30"/>
                  </a:lnTo>
                  <a:lnTo>
                    <a:pt x="187" y="30"/>
                  </a:lnTo>
                  <a:lnTo>
                    <a:pt x="177" y="32"/>
                  </a:lnTo>
                  <a:lnTo>
                    <a:pt x="166" y="35"/>
                  </a:lnTo>
                  <a:lnTo>
                    <a:pt x="156" y="32"/>
                  </a:lnTo>
                  <a:lnTo>
                    <a:pt x="143" y="32"/>
                  </a:lnTo>
                  <a:lnTo>
                    <a:pt x="135" y="32"/>
                  </a:lnTo>
                  <a:lnTo>
                    <a:pt x="125" y="32"/>
                  </a:lnTo>
                  <a:lnTo>
                    <a:pt x="122" y="28"/>
                  </a:lnTo>
                  <a:lnTo>
                    <a:pt x="114" y="26"/>
                  </a:lnTo>
                  <a:lnTo>
                    <a:pt x="107" y="24"/>
                  </a:lnTo>
                  <a:lnTo>
                    <a:pt x="99" y="22"/>
                  </a:lnTo>
                  <a:lnTo>
                    <a:pt x="94" y="19"/>
                  </a:lnTo>
                  <a:lnTo>
                    <a:pt x="86" y="15"/>
                  </a:lnTo>
                  <a:lnTo>
                    <a:pt x="78" y="13"/>
                  </a:lnTo>
                  <a:lnTo>
                    <a:pt x="70" y="13"/>
                  </a:lnTo>
                  <a:lnTo>
                    <a:pt x="63" y="13"/>
                  </a:lnTo>
                  <a:lnTo>
                    <a:pt x="57" y="9"/>
                  </a:lnTo>
                  <a:lnTo>
                    <a:pt x="52" y="5"/>
                  </a:lnTo>
                  <a:lnTo>
                    <a:pt x="44" y="2"/>
                  </a:lnTo>
                  <a:lnTo>
                    <a:pt x="31" y="0"/>
                  </a:lnTo>
                  <a:lnTo>
                    <a:pt x="24" y="2"/>
                  </a:lnTo>
                  <a:lnTo>
                    <a:pt x="18" y="5"/>
                  </a:lnTo>
                  <a:lnTo>
                    <a:pt x="13" y="11"/>
                  </a:lnTo>
                  <a:lnTo>
                    <a:pt x="8" y="17"/>
                  </a:lnTo>
                  <a:lnTo>
                    <a:pt x="5" y="22"/>
                  </a:lnTo>
                  <a:lnTo>
                    <a:pt x="3" y="28"/>
                  </a:lnTo>
                  <a:lnTo>
                    <a:pt x="0" y="37"/>
                  </a:lnTo>
                  <a:lnTo>
                    <a:pt x="0" y="45"/>
                  </a:lnTo>
                  <a:lnTo>
                    <a:pt x="0" y="52"/>
                  </a:lnTo>
                  <a:lnTo>
                    <a:pt x="3" y="60"/>
                  </a:lnTo>
                  <a:lnTo>
                    <a:pt x="8" y="64"/>
                  </a:lnTo>
                  <a:close/>
                </a:path>
              </a:pathLst>
            </a:custGeom>
            <a:solidFill>
              <a:srgbClr val="F06E42"/>
            </a:solidFill>
            <a:ln w="0">
              <a:solidFill>
                <a:srgbClr val="000000"/>
              </a:solidFill>
              <a:prstDash val="solid"/>
              <a:round/>
              <a:headEnd/>
              <a:tailEnd/>
            </a:ln>
          </p:spPr>
          <p:txBody>
            <a:bodyPr/>
            <a:lstStyle/>
            <a:p>
              <a:endParaRPr lang="tr-TR"/>
            </a:p>
          </p:txBody>
        </p:sp>
        <p:sp>
          <p:nvSpPr>
            <p:cNvPr id="64566" name="Freeform 54"/>
            <p:cNvSpPr>
              <a:spLocks/>
            </p:cNvSpPr>
            <p:nvPr/>
          </p:nvSpPr>
          <p:spPr bwMode="auto">
            <a:xfrm>
              <a:off x="1664" y="2904"/>
              <a:ext cx="351" cy="32"/>
            </a:xfrm>
            <a:custGeom>
              <a:avLst/>
              <a:gdLst>
                <a:gd name="T0" fmla="*/ 0 w 351"/>
                <a:gd name="T1" fmla="*/ 0 h 32"/>
                <a:gd name="T2" fmla="*/ 13 w 351"/>
                <a:gd name="T3" fmla="*/ 1 h 32"/>
                <a:gd name="T4" fmla="*/ 29 w 351"/>
                <a:gd name="T5" fmla="*/ 7 h 32"/>
                <a:gd name="T6" fmla="*/ 45 w 351"/>
                <a:gd name="T7" fmla="*/ 15 h 32"/>
                <a:gd name="T8" fmla="*/ 55 w 351"/>
                <a:gd name="T9" fmla="*/ 13 h 32"/>
                <a:gd name="T10" fmla="*/ 70 w 351"/>
                <a:gd name="T11" fmla="*/ 16 h 32"/>
                <a:gd name="T12" fmla="*/ 89 w 351"/>
                <a:gd name="T13" fmla="*/ 22 h 32"/>
                <a:gd name="T14" fmla="*/ 99 w 351"/>
                <a:gd name="T15" fmla="*/ 22 h 32"/>
                <a:gd name="T16" fmla="*/ 109 w 351"/>
                <a:gd name="T17" fmla="*/ 26 h 32"/>
                <a:gd name="T18" fmla="*/ 122 w 351"/>
                <a:gd name="T19" fmla="*/ 30 h 32"/>
                <a:gd name="T20" fmla="*/ 135 w 351"/>
                <a:gd name="T21" fmla="*/ 28 h 32"/>
                <a:gd name="T22" fmla="*/ 146 w 351"/>
                <a:gd name="T23" fmla="*/ 28 h 32"/>
                <a:gd name="T24" fmla="*/ 166 w 351"/>
                <a:gd name="T25" fmla="*/ 32 h 32"/>
                <a:gd name="T26" fmla="*/ 177 w 351"/>
                <a:gd name="T27" fmla="*/ 30 h 32"/>
                <a:gd name="T28" fmla="*/ 192 w 351"/>
                <a:gd name="T29" fmla="*/ 28 h 32"/>
                <a:gd name="T30" fmla="*/ 203 w 351"/>
                <a:gd name="T31" fmla="*/ 28 h 32"/>
                <a:gd name="T32" fmla="*/ 218 w 351"/>
                <a:gd name="T33" fmla="*/ 30 h 32"/>
                <a:gd name="T34" fmla="*/ 226 w 351"/>
                <a:gd name="T35" fmla="*/ 26 h 32"/>
                <a:gd name="T36" fmla="*/ 234 w 351"/>
                <a:gd name="T37" fmla="*/ 24 h 32"/>
                <a:gd name="T38" fmla="*/ 244 w 351"/>
                <a:gd name="T39" fmla="*/ 20 h 32"/>
                <a:gd name="T40" fmla="*/ 262 w 351"/>
                <a:gd name="T41" fmla="*/ 18 h 32"/>
                <a:gd name="T42" fmla="*/ 273 w 351"/>
                <a:gd name="T43" fmla="*/ 15 h 32"/>
                <a:gd name="T44" fmla="*/ 283 w 351"/>
                <a:gd name="T45" fmla="*/ 13 h 32"/>
                <a:gd name="T46" fmla="*/ 296 w 351"/>
                <a:gd name="T47" fmla="*/ 11 h 32"/>
                <a:gd name="T48" fmla="*/ 304 w 351"/>
                <a:gd name="T49" fmla="*/ 13 h 32"/>
                <a:gd name="T50" fmla="*/ 312 w 351"/>
                <a:gd name="T51" fmla="*/ 9 h 32"/>
                <a:gd name="T52" fmla="*/ 322 w 351"/>
                <a:gd name="T53" fmla="*/ 5 h 32"/>
                <a:gd name="T54" fmla="*/ 333 w 351"/>
                <a:gd name="T55" fmla="*/ 3 h 32"/>
                <a:gd name="T56" fmla="*/ 351 w 351"/>
                <a:gd name="T57" fmla="*/ 3 h 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51" h="32">
                  <a:moveTo>
                    <a:pt x="0" y="0"/>
                  </a:moveTo>
                  <a:lnTo>
                    <a:pt x="13" y="1"/>
                  </a:lnTo>
                  <a:lnTo>
                    <a:pt x="29" y="7"/>
                  </a:lnTo>
                  <a:lnTo>
                    <a:pt x="45" y="15"/>
                  </a:lnTo>
                  <a:lnTo>
                    <a:pt x="55" y="13"/>
                  </a:lnTo>
                  <a:lnTo>
                    <a:pt x="70" y="16"/>
                  </a:lnTo>
                  <a:lnTo>
                    <a:pt x="89" y="22"/>
                  </a:lnTo>
                  <a:lnTo>
                    <a:pt x="99" y="22"/>
                  </a:lnTo>
                  <a:lnTo>
                    <a:pt x="109" y="26"/>
                  </a:lnTo>
                  <a:lnTo>
                    <a:pt x="122" y="30"/>
                  </a:lnTo>
                  <a:lnTo>
                    <a:pt x="135" y="28"/>
                  </a:lnTo>
                  <a:lnTo>
                    <a:pt x="146" y="28"/>
                  </a:lnTo>
                  <a:lnTo>
                    <a:pt x="166" y="32"/>
                  </a:lnTo>
                  <a:lnTo>
                    <a:pt x="177" y="30"/>
                  </a:lnTo>
                  <a:lnTo>
                    <a:pt x="192" y="28"/>
                  </a:lnTo>
                  <a:lnTo>
                    <a:pt x="203" y="28"/>
                  </a:lnTo>
                  <a:lnTo>
                    <a:pt x="218" y="30"/>
                  </a:lnTo>
                  <a:lnTo>
                    <a:pt x="226" y="26"/>
                  </a:lnTo>
                  <a:lnTo>
                    <a:pt x="234" y="24"/>
                  </a:lnTo>
                  <a:lnTo>
                    <a:pt x="244" y="20"/>
                  </a:lnTo>
                  <a:lnTo>
                    <a:pt x="262" y="18"/>
                  </a:lnTo>
                  <a:lnTo>
                    <a:pt x="273" y="15"/>
                  </a:lnTo>
                  <a:lnTo>
                    <a:pt x="283" y="13"/>
                  </a:lnTo>
                  <a:lnTo>
                    <a:pt x="296" y="11"/>
                  </a:lnTo>
                  <a:lnTo>
                    <a:pt x="304" y="13"/>
                  </a:lnTo>
                  <a:lnTo>
                    <a:pt x="312" y="9"/>
                  </a:lnTo>
                  <a:lnTo>
                    <a:pt x="322" y="5"/>
                  </a:lnTo>
                  <a:lnTo>
                    <a:pt x="333" y="3"/>
                  </a:lnTo>
                  <a:lnTo>
                    <a:pt x="351" y="3"/>
                  </a:lnTo>
                </a:path>
              </a:pathLst>
            </a:custGeom>
            <a:noFill/>
            <a:ln w="0">
              <a:solidFill>
                <a:srgbClr val="000000"/>
              </a:solidFill>
              <a:prstDash val="solid"/>
              <a:round/>
              <a:headEnd/>
              <a:tailEnd/>
            </a:ln>
          </p:spPr>
          <p:txBody>
            <a:bodyPr/>
            <a:lstStyle/>
            <a:p>
              <a:endParaRPr lang="tr-TR"/>
            </a:p>
          </p:txBody>
        </p:sp>
        <p:sp>
          <p:nvSpPr>
            <p:cNvPr id="64567" name="Freeform 55"/>
            <p:cNvSpPr>
              <a:spLocks/>
            </p:cNvSpPr>
            <p:nvPr/>
          </p:nvSpPr>
          <p:spPr bwMode="auto">
            <a:xfrm>
              <a:off x="1662" y="2909"/>
              <a:ext cx="355" cy="32"/>
            </a:xfrm>
            <a:custGeom>
              <a:avLst/>
              <a:gdLst>
                <a:gd name="T0" fmla="*/ 0 w 355"/>
                <a:gd name="T1" fmla="*/ 0 h 32"/>
                <a:gd name="T2" fmla="*/ 15 w 355"/>
                <a:gd name="T3" fmla="*/ 4 h 32"/>
                <a:gd name="T4" fmla="*/ 28 w 355"/>
                <a:gd name="T5" fmla="*/ 10 h 32"/>
                <a:gd name="T6" fmla="*/ 44 w 355"/>
                <a:gd name="T7" fmla="*/ 15 h 32"/>
                <a:gd name="T8" fmla="*/ 49 w 355"/>
                <a:gd name="T9" fmla="*/ 13 h 32"/>
                <a:gd name="T10" fmla="*/ 62 w 355"/>
                <a:gd name="T11" fmla="*/ 15 h 32"/>
                <a:gd name="T12" fmla="*/ 75 w 355"/>
                <a:gd name="T13" fmla="*/ 17 h 32"/>
                <a:gd name="T14" fmla="*/ 88 w 355"/>
                <a:gd name="T15" fmla="*/ 23 h 32"/>
                <a:gd name="T16" fmla="*/ 93 w 355"/>
                <a:gd name="T17" fmla="*/ 23 h 32"/>
                <a:gd name="T18" fmla="*/ 106 w 355"/>
                <a:gd name="T19" fmla="*/ 25 h 32"/>
                <a:gd name="T20" fmla="*/ 119 w 355"/>
                <a:gd name="T21" fmla="*/ 28 h 32"/>
                <a:gd name="T22" fmla="*/ 135 w 355"/>
                <a:gd name="T23" fmla="*/ 28 h 32"/>
                <a:gd name="T24" fmla="*/ 148 w 355"/>
                <a:gd name="T25" fmla="*/ 28 h 32"/>
                <a:gd name="T26" fmla="*/ 166 w 355"/>
                <a:gd name="T27" fmla="*/ 32 h 32"/>
                <a:gd name="T28" fmla="*/ 176 w 355"/>
                <a:gd name="T29" fmla="*/ 30 h 32"/>
                <a:gd name="T30" fmla="*/ 184 w 355"/>
                <a:gd name="T31" fmla="*/ 28 h 32"/>
                <a:gd name="T32" fmla="*/ 194 w 355"/>
                <a:gd name="T33" fmla="*/ 28 h 32"/>
                <a:gd name="T34" fmla="*/ 210 w 355"/>
                <a:gd name="T35" fmla="*/ 28 h 32"/>
                <a:gd name="T36" fmla="*/ 223 w 355"/>
                <a:gd name="T37" fmla="*/ 28 h 32"/>
                <a:gd name="T38" fmla="*/ 233 w 355"/>
                <a:gd name="T39" fmla="*/ 25 h 32"/>
                <a:gd name="T40" fmla="*/ 249 w 355"/>
                <a:gd name="T41" fmla="*/ 21 h 32"/>
                <a:gd name="T42" fmla="*/ 270 w 355"/>
                <a:gd name="T43" fmla="*/ 19 h 32"/>
                <a:gd name="T44" fmla="*/ 283 w 355"/>
                <a:gd name="T45" fmla="*/ 15 h 32"/>
                <a:gd name="T46" fmla="*/ 293 w 355"/>
                <a:gd name="T47" fmla="*/ 13 h 32"/>
                <a:gd name="T48" fmla="*/ 301 w 355"/>
                <a:gd name="T49" fmla="*/ 11 h 32"/>
                <a:gd name="T50" fmla="*/ 311 w 355"/>
                <a:gd name="T51" fmla="*/ 11 h 32"/>
                <a:gd name="T52" fmla="*/ 319 w 355"/>
                <a:gd name="T53" fmla="*/ 8 h 32"/>
                <a:gd name="T54" fmla="*/ 322 w 355"/>
                <a:gd name="T55" fmla="*/ 6 h 32"/>
                <a:gd name="T56" fmla="*/ 332 w 355"/>
                <a:gd name="T57" fmla="*/ 4 h 32"/>
                <a:gd name="T58" fmla="*/ 342 w 355"/>
                <a:gd name="T59" fmla="*/ 4 h 32"/>
                <a:gd name="T60" fmla="*/ 355 w 355"/>
                <a:gd name="T61" fmla="*/ 4 h 3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55" h="32">
                  <a:moveTo>
                    <a:pt x="0" y="0"/>
                  </a:moveTo>
                  <a:lnTo>
                    <a:pt x="15" y="4"/>
                  </a:lnTo>
                  <a:lnTo>
                    <a:pt x="28" y="10"/>
                  </a:lnTo>
                  <a:lnTo>
                    <a:pt x="44" y="15"/>
                  </a:lnTo>
                  <a:lnTo>
                    <a:pt x="49" y="13"/>
                  </a:lnTo>
                  <a:lnTo>
                    <a:pt x="62" y="15"/>
                  </a:lnTo>
                  <a:lnTo>
                    <a:pt x="75" y="17"/>
                  </a:lnTo>
                  <a:lnTo>
                    <a:pt x="88" y="23"/>
                  </a:lnTo>
                  <a:lnTo>
                    <a:pt x="93" y="23"/>
                  </a:lnTo>
                  <a:lnTo>
                    <a:pt x="106" y="25"/>
                  </a:lnTo>
                  <a:lnTo>
                    <a:pt x="119" y="28"/>
                  </a:lnTo>
                  <a:lnTo>
                    <a:pt x="135" y="28"/>
                  </a:lnTo>
                  <a:lnTo>
                    <a:pt x="148" y="28"/>
                  </a:lnTo>
                  <a:lnTo>
                    <a:pt x="166" y="32"/>
                  </a:lnTo>
                  <a:lnTo>
                    <a:pt x="176" y="30"/>
                  </a:lnTo>
                  <a:lnTo>
                    <a:pt x="184" y="28"/>
                  </a:lnTo>
                  <a:lnTo>
                    <a:pt x="194" y="28"/>
                  </a:lnTo>
                  <a:lnTo>
                    <a:pt x="210" y="28"/>
                  </a:lnTo>
                  <a:lnTo>
                    <a:pt x="223" y="28"/>
                  </a:lnTo>
                  <a:lnTo>
                    <a:pt x="233" y="25"/>
                  </a:lnTo>
                  <a:lnTo>
                    <a:pt x="249" y="21"/>
                  </a:lnTo>
                  <a:lnTo>
                    <a:pt x="270" y="19"/>
                  </a:lnTo>
                  <a:lnTo>
                    <a:pt x="283" y="15"/>
                  </a:lnTo>
                  <a:lnTo>
                    <a:pt x="293" y="13"/>
                  </a:lnTo>
                  <a:lnTo>
                    <a:pt x="301" y="11"/>
                  </a:lnTo>
                  <a:lnTo>
                    <a:pt x="311" y="11"/>
                  </a:lnTo>
                  <a:lnTo>
                    <a:pt x="319" y="8"/>
                  </a:lnTo>
                  <a:lnTo>
                    <a:pt x="322" y="6"/>
                  </a:lnTo>
                  <a:lnTo>
                    <a:pt x="332" y="4"/>
                  </a:lnTo>
                  <a:lnTo>
                    <a:pt x="342" y="4"/>
                  </a:lnTo>
                  <a:lnTo>
                    <a:pt x="355" y="4"/>
                  </a:lnTo>
                </a:path>
              </a:pathLst>
            </a:custGeom>
            <a:noFill/>
            <a:ln w="0">
              <a:solidFill>
                <a:srgbClr val="000000"/>
              </a:solidFill>
              <a:prstDash val="solid"/>
              <a:round/>
              <a:headEnd/>
              <a:tailEnd/>
            </a:ln>
          </p:spPr>
          <p:txBody>
            <a:bodyPr/>
            <a:lstStyle/>
            <a:p>
              <a:endParaRPr lang="tr-TR"/>
            </a:p>
          </p:txBody>
        </p:sp>
        <p:sp>
          <p:nvSpPr>
            <p:cNvPr id="64568" name="Freeform 56"/>
            <p:cNvSpPr>
              <a:spLocks/>
            </p:cNvSpPr>
            <p:nvPr/>
          </p:nvSpPr>
          <p:spPr bwMode="auto">
            <a:xfrm>
              <a:off x="1758" y="2907"/>
              <a:ext cx="2" cy="8"/>
            </a:xfrm>
            <a:custGeom>
              <a:avLst/>
              <a:gdLst>
                <a:gd name="T0" fmla="*/ 0 w 2"/>
                <a:gd name="T1" fmla="*/ 0 h 8"/>
                <a:gd name="T2" fmla="*/ 0 w 2"/>
                <a:gd name="T3" fmla="*/ 0 h 8"/>
                <a:gd name="T4" fmla="*/ 0 w 2"/>
                <a:gd name="T5" fmla="*/ 0 h 8"/>
                <a:gd name="T6" fmla="*/ 0 w 2"/>
                <a:gd name="T7" fmla="*/ 0 h 8"/>
                <a:gd name="T8" fmla="*/ 0 w 2"/>
                <a:gd name="T9" fmla="*/ 0 h 8"/>
                <a:gd name="T10" fmla="*/ 0 w 2"/>
                <a:gd name="T11" fmla="*/ 0 h 8"/>
                <a:gd name="T12" fmla="*/ 0 w 2"/>
                <a:gd name="T13" fmla="*/ 0 h 8"/>
                <a:gd name="T14" fmla="*/ 0 w 2"/>
                <a:gd name="T15" fmla="*/ 0 h 8"/>
                <a:gd name="T16" fmla="*/ 0 w 2"/>
                <a:gd name="T17" fmla="*/ 2 h 8"/>
                <a:gd name="T18" fmla="*/ 0 w 2"/>
                <a:gd name="T19" fmla="*/ 2 h 8"/>
                <a:gd name="T20" fmla="*/ 0 w 2"/>
                <a:gd name="T21" fmla="*/ 2 h 8"/>
                <a:gd name="T22" fmla="*/ 0 w 2"/>
                <a:gd name="T23" fmla="*/ 2 h 8"/>
                <a:gd name="T24" fmla="*/ 0 w 2"/>
                <a:gd name="T25" fmla="*/ 2 h 8"/>
                <a:gd name="T26" fmla="*/ 0 w 2"/>
                <a:gd name="T27" fmla="*/ 2 h 8"/>
                <a:gd name="T28" fmla="*/ 0 w 2"/>
                <a:gd name="T29" fmla="*/ 2 h 8"/>
                <a:gd name="T30" fmla="*/ 0 w 2"/>
                <a:gd name="T31" fmla="*/ 2 h 8"/>
                <a:gd name="T32" fmla="*/ 0 w 2"/>
                <a:gd name="T33" fmla="*/ 2 h 8"/>
                <a:gd name="T34" fmla="*/ 0 w 2"/>
                <a:gd name="T35" fmla="*/ 2 h 8"/>
                <a:gd name="T36" fmla="*/ 0 w 2"/>
                <a:gd name="T37" fmla="*/ 2 h 8"/>
                <a:gd name="T38" fmla="*/ 0 w 2"/>
                <a:gd name="T39" fmla="*/ 2 h 8"/>
                <a:gd name="T40" fmla="*/ 0 w 2"/>
                <a:gd name="T41" fmla="*/ 4 h 8"/>
                <a:gd name="T42" fmla="*/ 0 w 2"/>
                <a:gd name="T43" fmla="*/ 4 h 8"/>
                <a:gd name="T44" fmla="*/ 0 w 2"/>
                <a:gd name="T45" fmla="*/ 4 h 8"/>
                <a:gd name="T46" fmla="*/ 2 w 2"/>
                <a:gd name="T47" fmla="*/ 4 h 8"/>
                <a:gd name="T48" fmla="*/ 2 w 2"/>
                <a:gd name="T49" fmla="*/ 4 h 8"/>
                <a:gd name="T50" fmla="*/ 2 w 2"/>
                <a:gd name="T51" fmla="*/ 4 h 8"/>
                <a:gd name="T52" fmla="*/ 2 w 2"/>
                <a:gd name="T53" fmla="*/ 4 h 8"/>
                <a:gd name="T54" fmla="*/ 2 w 2"/>
                <a:gd name="T55" fmla="*/ 4 h 8"/>
                <a:gd name="T56" fmla="*/ 2 w 2"/>
                <a:gd name="T57" fmla="*/ 6 h 8"/>
                <a:gd name="T58" fmla="*/ 2 w 2"/>
                <a:gd name="T59" fmla="*/ 6 h 8"/>
                <a:gd name="T60" fmla="*/ 2 w 2"/>
                <a:gd name="T61" fmla="*/ 6 h 8"/>
                <a:gd name="T62" fmla="*/ 2 w 2"/>
                <a:gd name="T63" fmla="*/ 6 h 8"/>
                <a:gd name="T64" fmla="*/ 2 w 2"/>
                <a:gd name="T65" fmla="*/ 8 h 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 h="8">
                  <a:moveTo>
                    <a:pt x="0" y="0"/>
                  </a:moveTo>
                  <a:lnTo>
                    <a:pt x="0" y="0"/>
                  </a:lnTo>
                  <a:lnTo>
                    <a:pt x="0" y="2"/>
                  </a:lnTo>
                  <a:lnTo>
                    <a:pt x="0" y="4"/>
                  </a:lnTo>
                  <a:lnTo>
                    <a:pt x="2" y="4"/>
                  </a:lnTo>
                  <a:lnTo>
                    <a:pt x="2" y="6"/>
                  </a:lnTo>
                  <a:lnTo>
                    <a:pt x="2" y="8"/>
                  </a:lnTo>
                </a:path>
              </a:pathLst>
            </a:custGeom>
            <a:noFill/>
            <a:ln w="0">
              <a:solidFill>
                <a:srgbClr val="000000"/>
              </a:solidFill>
              <a:prstDash val="solid"/>
              <a:round/>
              <a:headEnd/>
              <a:tailEnd/>
            </a:ln>
          </p:spPr>
          <p:txBody>
            <a:bodyPr/>
            <a:lstStyle/>
            <a:p>
              <a:endParaRPr lang="tr-TR"/>
            </a:p>
          </p:txBody>
        </p:sp>
        <p:sp>
          <p:nvSpPr>
            <p:cNvPr id="64569" name="Freeform 57"/>
            <p:cNvSpPr>
              <a:spLocks/>
            </p:cNvSpPr>
            <p:nvPr/>
          </p:nvSpPr>
          <p:spPr bwMode="auto">
            <a:xfrm>
              <a:off x="1784" y="2917"/>
              <a:ext cx="5" cy="5"/>
            </a:xfrm>
            <a:custGeom>
              <a:avLst/>
              <a:gdLst>
                <a:gd name="T0" fmla="*/ 0 w 5"/>
                <a:gd name="T1" fmla="*/ 0 h 5"/>
                <a:gd name="T2" fmla="*/ 2 w 5"/>
                <a:gd name="T3" fmla="*/ 0 h 5"/>
                <a:gd name="T4" fmla="*/ 2 w 5"/>
                <a:gd name="T5" fmla="*/ 0 h 5"/>
                <a:gd name="T6" fmla="*/ 2 w 5"/>
                <a:gd name="T7" fmla="*/ 0 h 5"/>
                <a:gd name="T8" fmla="*/ 2 w 5"/>
                <a:gd name="T9" fmla="*/ 0 h 5"/>
                <a:gd name="T10" fmla="*/ 2 w 5"/>
                <a:gd name="T11" fmla="*/ 2 h 5"/>
                <a:gd name="T12" fmla="*/ 2 w 5"/>
                <a:gd name="T13" fmla="*/ 2 h 5"/>
                <a:gd name="T14" fmla="*/ 2 w 5"/>
                <a:gd name="T15" fmla="*/ 2 h 5"/>
                <a:gd name="T16" fmla="*/ 2 w 5"/>
                <a:gd name="T17" fmla="*/ 2 h 5"/>
                <a:gd name="T18" fmla="*/ 2 w 5"/>
                <a:gd name="T19" fmla="*/ 2 h 5"/>
                <a:gd name="T20" fmla="*/ 2 w 5"/>
                <a:gd name="T21" fmla="*/ 2 h 5"/>
                <a:gd name="T22" fmla="*/ 2 w 5"/>
                <a:gd name="T23" fmla="*/ 2 h 5"/>
                <a:gd name="T24" fmla="*/ 2 w 5"/>
                <a:gd name="T25" fmla="*/ 2 h 5"/>
                <a:gd name="T26" fmla="*/ 2 w 5"/>
                <a:gd name="T27" fmla="*/ 2 h 5"/>
                <a:gd name="T28" fmla="*/ 2 w 5"/>
                <a:gd name="T29" fmla="*/ 2 h 5"/>
                <a:gd name="T30" fmla="*/ 2 w 5"/>
                <a:gd name="T31" fmla="*/ 2 h 5"/>
                <a:gd name="T32" fmla="*/ 2 w 5"/>
                <a:gd name="T33" fmla="*/ 2 h 5"/>
                <a:gd name="T34" fmla="*/ 2 w 5"/>
                <a:gd name="T35" fmla="*/ 2 h 5"/>
                <a:gd name="T36" fmla="*/ 2 w 5"/>
                <a:gd name="T37" fmla="*/ 2 h 5"/>
                <a:gd name="T38" fmla="*/ 2 w 5"/>
                <a:gd name="T39" fmla="*/ 2 h 5"/>
                <a:gd name="T40" fmla="*/ 2 w 5"/>
                <a:gd name="T41" fmla="*/ 3 h 5"/>
                <a:gd name="T42" fmla="*/ 2 w 5"/>
                <a:gd name="T43" fmla="*/ 3 h 5"/>
                <a:gd name="T44" fmla="*/ 2 w 5"/>
                <a:gd name="T45" fmla="*/ 3 h 5"/>
                <a:gd name="T46" fmla="*/ 2 w 5"/>
                <a:gd name="T47" fmla="*/ 3 h 5"/>
                <a:gd name="T48" fmla="*/ 2 w 5"/>
                <a:gd name="T49" fmla="*/ 3 h 5"/>
                <a:gd name="T50" fmla="*/ 5 w 5"/>
                <a:gd name="T51" fmla="*/ 3 h 5"/>
                <a:gd name="T52" fmla="*/ 5 w 5"/>
                <a:gd name="T53" fmla="*/ 3 h 5"/>
                <a:gd name="T54" fmla="*/ 5 w 5"/>
                <a:gd name="T55" fmla="*/ 3 h 5"/>
                <a:gd name="T56" fmla="*/ 5 w 5"/>
                <a:gd name="T57" fmla="*/ 3 h 5"/>
                <a:gd name="T58" fmla="*/ 5 w 5"/>
                <a:gd name="T59" fmla="*/ 3 h 5"/>
                <a:gd name="T60" fmla="*/ 5 w 5"/>
                <a:gd name="T61" fmla="*/ 5 h 5"/>
                <a:gd name="T62" fmla="*/ 5 w 5"/>
                <a:gd name="T63" fmla="*/ 5 h 5"/>
                <a:gd name="T64" fmla="*/ 5 w 5"/>
                <a:gd name="T65" fmla="*/ 5 h 5"/>
                <a:gd name="T66" fmla="*/ 5 w 5"/>
                <a:gd name="T67" fmla="*/ 5 h 5"/>
                <a:gd name="T68" fmla="*/ 5 w 5"/>
                <a:gd name="T69" fmla="*/ 5 h 5"/>
                <a:gd name="T70" fmla="*/ 5 w 5"/>
                <a:gd name="T71" fmla="*/ 5 h 5"/>
                <a:gd name="T72" fmla="*/ 5 w 5"/>
                <a:gd name="T73" fmla="*/ 5 h 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 h="5">
                  <a:moveTo>
                    <a:pt x="0" y="0"/>
                  </a:moveTo>
                  <a:lnTo>
                    <a:pt x="2" y="0"/>
                  </a:lnTo>
                  <a:lnTo>
                    <a:pt x="2" y="2"/>
                  </a:lnTo>
                  <a:lnTo>
                    <a:pt x="2" y="3"/>
                  </a:lnTo>
                  <a:lnTo>
                    <a:pt x="5" y="3"/>
                  </a:lnTo>
                  <a:lnTo>
                    <a:pt x="5" y="5"/>
                  </a:lnTo>
                </a:path>
              </a:pathLst>
            </a:custGeom>
            <a:noFill/>
            <a:ln w="0">
              <a:solidFill>
                <a:srgbClr val="000000"/>
              </a:solidFill>
              <a:prstDash val="solid"/>
              <a:round/>
              <a:headEnd/>
              <a:tailEnd/>
            </a:ln>
          </p:spPr>
          <p:txBody>
            <a:bodyPr/>
            <a:lstStyle/>
            <a:p>
              <a:endParaRPr lang="tr-TR"/>
            </a:p>
          </p:txBody>
        </p:sp>
        <p:sp>
          <p:nvSpPr>
            <p:cNvPr id="64570" name="Freeform 58"/>
            <p:cNvSpPr>
              <a:spLocks/>
            </p:cNvSpPr>
            <p:nvPr/>
          </p:nvSpPr>
          <p:spPr bwMode="auto">
            <a:xfrm>
              <a:off x="1820" y="2920"/>
              <a:ext cx="5" cy="4"/>
            </a:xfrm>
            <a:custGeom>
              <a:avLst/>
              <a:gdLst>
                <a:gd name="T0" fmla="*/ 5 w 5"/>
                <a:gd name="T1" fmla="*/ 0 h 4"/>
                <a:gd name="T2" fmla="*/ 5 w 5"/>
                <a:gd name="T3" fmla="*/ 0 h 4"/>
                <a:gd name="T4" fmla="*/ 5 w 5"/>
                <a:gd name="T5" fmla="*/ 0 h 4"/>
                <a:gd name="T6" fmla="*/ 5 w 5"/>
                <a:gd name="T7" fmla="*/ 0 h 4"/>
                <a:gd name="T8" fmla="*/ 5 w 5"/>
                <a:gd name="T9" fmla="*/ 0 h 4"/>
                <a:gd name="T10" fmla="*/ 3 w 5"/>
                <a:gd name="T11" fmla="*/ 0 h 4"/>
                <a:gd name="T12" fmla="*/ 3 w 5"/>
                <a:gd name="T13" fmla="*/ 0 h 4"/>
                <a:gd name="T14" fmla="*/ 3 w 5"/>
                <a:gd name="T15" fmla="*/ 0 h 4"/>
                <a:gd name="T16" fmla="*/ 3 w 5"/>
                <a:gd name="T17" fmla="*/ 0 h 4"/>
                <a:gd name="T18" fmla="*/ 3 w 5"/>
                <a:gd name="T19" fmla="*/ 0 h 4"/>
                <a:gd name="T20" fmla="*/ 3 w 5"/>
                <a:gd name="T21" fmla="*/ 0 h 4"/>
                <a:gd name="T22" fmla="*/ 3 w 5"/>
                <a:gd name="T23" fmla="*/ 0 h 4"/>
                <a:gd name="T24" fmla="*/ 3 w 5"/>
                <a:gd name="T25" fmla="*/ 0 h 4"/>
                <a:gd name="T26" fmla="*/ 3 w 5"/>
                <a:gd name="T27" fmla="*/ 0 h 4"/>
                <a:gd name="T28" fmla="*/ 3 w 5"/>
                <a:gd name="T29" fmla="*/ 0 h 4"/>
                <a:gd name="T30" fmla="*/ 3 w 5"/>
                <a:gd name="T31" fmla="*/ 0 h 4"/>
                <a:gd name="T32" fmla="*/ 3 w 5"/>
                <a:gd name="T33" fmla="*/ 0 h 4"/>
                <a:gd name="T34" fmla="*/ 3 w 5"/>
                <a:gd name="T35" fmla="*/ 0 h 4"/>
                <a:gd name="T36" fmla="*/ 3 w 5"/>
                <a:gd name="T37" fmla="*/ 2 h 4"/>
                <a:gd name="T38" fmla="*/ 3 w 5"/>
                <a:gd name="T39" fmla="*/ 2 h 4"/>
                <a:gd name="T40" fmla="*/ 3 w 5"/>
                <a:gd name="T41" fmla="*/ 2 h 4"/>
                <a:gd name="T42" fmla="*/ 3 w 5"/>
                <a:gd name="T43" fmla="*/ 2 h 4"/>
                <a:gd name="T44" fmla="*/ 3 w 5"/>
                <a:gd name="T45" fmla="*/ 2 h 4"/>
                <a:gd name="T46" fmla="*/ 3 w 5"/>
                <a:gd name="T47" fmla="*/ 2 h 4"/>
                <a:gd name="T48" fmla="*/ 3 w 5"/>
                <a:gd name="T49" fmla="*/ 2 h 4"/>
                <a:gd name="T50" fmla="*/ 3 w 5"/>
                <a:gd name="T51" fmla="*/ 2 h 4"/>
                <a:gd name="T52" fmla="*/ 3 w 5"/>
                <a:gd name="T53" fmla="*/ 2 h 4"/>
                <a:gd name="T54" fmla="*/ 3 w 5"/>
                <a:gd name="T55" fmla="*/ 2 h 4"/>
                <a:gd name="T56" fmla="*/ 3 w 5"/>
                <a:gd name="T57" fmla="*/ 4 h 4"/>
                <a:gd name="T58" fmla="*/ 3 w 5"/>
                <a:gd name="T59" fmla="*/ 4 h 4"/>
                <a:gd name="T60" fmla="*/ 3 w 5"/>
                <a:gd name="T61" fmla="*/ 4 h 4"/>
                <a:gd name="T62" fmla="*/ 0 w 5"/>
                <a:gd name="T63" fmla="*/ 4 h 4"/>
                <a:gd name="T64" fmla="*/ 0 w 5"/>
                <a:gd name="T65" fmla="*/ 4 h 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 h="4">
                  <a:moveTo>
                    <a:pt x="5" y="0"/>
                  </a:moveTo>
                  <a:lnTo>
                    <a:pt x="5" y="0"/>
                  </a:lnTo>
                  <a:lnTo>
                    <a:pt x="3" y="0"/>
                  </a:lnTo>
                  <a:lnTo>
                    <a:pt x="3" y="2"/>
                  </a:lnTo>
                  <a:lnTo>
                    <a:pt x="3" y="4"/>
                  </a:lnTo>
                  <a:lnTo>
                    <a:pt x="0" y="4"/>
                  </a:lnTo>
                </a:path>
              </a:pathLst>
            </a:custGeom>
            <a:noFill/>
            <a:ln w="0">
              <a:solidFill>
                <a:srgbClr val="000000"/>
              </a:solidFill>
              <a:prstDash val="solid"/>
              <a:round/>
              <a:headEnd/>
              <a:tailEnd/>
            </a:ln>
          </p:spPr>
          <p:txBody>
            <a:bodyPr/>
            <a:lstStyle/>
            <a:p>
              <a:endParaRPr lang="tr-TR"/>
            </a:p>
          </p:txBody>
        </p:sp>
        <p:sp>
          <p:nvSpPr>
            <p:cNvPr id="64571" name="Freeform 59"/>
            <p:cNvSpPr>
              <a:spLocks/>
            </p:cNvSpPr>
            <p:nvPr/>
          </p:nvSpPr>
          <p:spPr bwMode="auto">
            <a:xfrm>
              <a:off x="1872" y="2917"/>
              <a:ext cx="3" cy="5"/>
            </a:xfrm>
            <a:custGeom>
              <a:avLst/>
              <a:gdLst>
                <a:gd name="T0" fmla="*/ 3 w 3"/>
                <a:gd name="T1" fmla="*/ 0 h 5"/>
                <a:gd name="T2" fmla="*/ 3 w 3"/>
                <a:gd name="T3" fmla="*/ 0 h 5"/>
                <a:gd name="T4" fmla="*/ 3 w 3"/>
                <a:gd name="T5" fmla="*/ 0 h 5"/>
                <a:gd name="T6" fmla="*/ 3 w 3"/>
                <a:gd name="T7" fmla="*/ 0 h 5"/>
                <a:gd name="T8" fmla="*/ 3 w 3"/>
                <a:gd name="T9" fmla="*/ 0 h 5"/>
                <a:gd name="T10" fmla="*/ 3 w 3"/>
                <a:gd name="T11" fmla="*/ 0 h 5"/>
                <a:gd name="T12" fmla="*/ 3 w 3"/>
                <a:gd name="T13" fmla="*/ 0 h 5"/>
                <a:gd name="T14" fmla="*/ 3 w 3"/>
                <a:gd name="T15" fmla="*/ 2 h 5"/>
                <a:gd name="T16" fmla="*/ 3 w 3"/>
                <a:gd name="T17" fmla="*/ 2 h 5"/>
                <a:gd name="T18" fmla="*/ 3 w 3"/>
                <a:gd name="T19" fmla="*/ 2 h 5"/>
                <a:gd name="T20" fmla="*/ 3 w 3"/>
                <a:gd name="T21" fmla="*/ 2 h 5"/>
                <a:gd name="T22" fmla="*/ 3 w 3"/>
                <a:gd name="T23" fmla="*/ 2 h 5"/>
                <a:gd name="T24" fmla="*/ 0 w 3"/>
                <a:gd name="T25" fmla="*/ 2 h 5"/>
                <a:gd name="T26" fmla="*/ 0 w 3"/>
                <a:gd name="T27" fmla="*/ 2 h 5"/>
                <a:gd name="T28" fmla="*/ 0 w 3"/>
                <a:gd name="T29" fmla="*/ 2 h 5"/>
                <a:gd name="T30" fmla="*/ 0 w 3"/>
                <a:gd name="T31" fmla="*/ 2 h 5"/>
                <a:gd name="T32" fmla="*/ 0 w 3"/>
                <a:gd name="T33" fmla="*/ 2 h 5"/>
                <a:gd name="T34" fmla="*/ 0 w 3"/>
                <a:gd name="T35" fmla="*/ 2 h 5"/>
                <a:gd name="T36" fmla="*/ 0 w 3"/>
                <a:gd name="T37" fmla="*/ 2 h 5"/>
                <a:gd name="T38" fmla="*/ 0 w 3"/>
                <a:gd name="T39" fmla="*/ 2 h 5"/>
                <a:gd name="T40" fmla="*/ 0 w 3"/>
                <a:gd name="T41" fmla="*/ 2 h 5"/>
                <a:gd name="T42" fmla="*/ 0 w 3"/>
                <a:gd name="T43" fmla="*/ 3 h 5"/>
                <a:gd name="T44" fmla="*/ 0 w 3"/>
                <a:gd name="T45" fmla="*/ 3 h 5"/>
                <a:gd name="T46" fmla="*/ 0 w 3"/>
                <a:gd name="T47" fmla="*/ 3 h 5"/>
                <a:gd name="T48" fmla="*/ 0 w 3"/>
                <a:gd name="T49" fmla="*/ 3 h 5"/>
                <a:gd name="T50" fmla="*/ 0 w 3"/>
                <a:gd name="T51" fmla="*/ 3 h 5"/>
                <a:gd name="T52" fmla="*/ 0 w 3"/>
                <a:gd name="T53" fmla="*/ 3 h 5"/>
                <a:gd name="T54" fmla="*/ 0 w 3"/>
                <a:gd name="T55" fmla="*/ 3 h 5"/>
                <a:gd name="T56" fmla="*/ 0 w 3"/>
                <a:gd name="T57" fmla="*/ 3 h 5"/>
                <a:gd name="T58" fmla="*/ 0 w 3"/>
                <a:gd name="T59" fmla="*/ 3 h 5"/>
                <a:gd name="T60" fmla="*/ 0 w 3"/>
                <a:gd name="T61" fmla="*/ 3 h 5"/>
                <a:gd name="T62" fmla="*/ 0 w 3"/>
                <a:gd name="T63" fmla="*/ 3 h 5"/>
                <a:gd name="T64" fmla="*/ 0 w 3"/>
                <a:gd name="T65" fmla="*/ 3 h 5"/>
                <a:gd name="T66" fmla="*/ 0 w 3"/>
                <a:gd name="T67" fmla="*/ 5 h 5"/>
                <a:gd name="T68" fmla="*/ 0 w 3"/>
                <a:gd name="T69" fmla="*/ 5 h 5"/>
                <a:gd name="T70" fmla="*/ 0 w 3"/>
                <a:gd name="T71" fmla="*/ 5 h 5"/>
                <a:gd name="T72" fmla="*/ 0 w 3"/>
                <a:gd name="T73" fmla="*/ 5 h 5"/>
                <a:gd name="T74" fmla="*/ 0 w 3"/>
                <a:gd name="T75" fmla="*/ 5 h 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 h="5">
                  <a:moveTo>
                    <a:pt x="3" y="0"/>
                  </a:moveTo>
                  <a:lnTo>
                    <a:pt x="3" y="0"/>
                  </a:lnTo>
                  <a:lnTo>
                    <a:pt x="3" y="2"/>
                  </a:lnTo>
                  <a:lnTo>
                    <a:pt x="0" y="2"/>
                  </a:lnTo>
                  <a:lnTo>
                    <a:pt x="0" y="3"/>
                  </a:lnTo>
                  <a:lnTo>
                    <a:pt x="0" y="5"/>
                  </a:lnTo>
                </a:path>
              </a:pathLst>
            </a:custGeom>
            <a:noFill/>
            <a:ln w="0">
              <a:solidFill>
                <a:srgbClr val="000000"/>
              </a:solidFill>
              <a:prstDash val="solid"/>
              <a:round/>
              <a:headEnd/>
              <a:tailEnd/>
            </a:ln>
          </p:spPr>
          <p:txBody>
            <a:bodyPr/>
            <a:lstStyle/>
            <a:p>
              <a:endParaRPr lang="tr-TR"/>
            </a:p>
          </p:txBody>
        </p:sp>
        <p:sp>
          <p:nvSpPr>
            <p:cNvPr id="64572" name="Freeform 60"/>
            <p:cNvSpPr>
              <a:spLocks/>
            </p:cNvSpPr>
            <p:nvPr/>
          </p:nvSpPr>
          <p:spPr bwMode="auto">
            <a:xfrm>
              <a:off x="1908" y="2905"/>
              <a:ext cx="3" cy="6"/>
            </a:xfrm>
            <a:custGeom>
              <a:avLst/>
              <a:gdLst>
                <a:gd name="T0" fmla="*/ 3 w 3"/>
                <a:gd name="T1" fmla="*/ 0 h 6"/>
                <a:gd name="T2" fmla="*/ 3 w 3"/>
                <a:gd name="T3" fmla="*/ 0 h 6"/>
                <a:gd name="T4" fmla="*/ 3 w 3"/>
                <a:gd name="T5" fmla="*/ 0 h 6"/>
                <a:gd name="T6" fmla="*/ 3 w 3"/>
                <a:gd name="T7" fmla="*/ 0 h 6"/>
                <a:gd name="T8" fmla="*/ 3 w 3"/>
                <a:gd name="T9" fmla="*/ 0 h 6"/>
                <a:gd name="T10" fmla="*/ 3 w 3"/>
                <a:gd name="T11" fmla="*/ 0 h 6"/>
                <a:gd name="T12" fmla="*/ 3 w 3"/>
                <a:gd name="T13" fmla="*/ 0 h 6"/>
                <a:gd name="T14" fmla="*/ 3 w 3"/>
                <a:gd name="T15" fmla="*/ 0 h 6"/>
                <a:gd name="T16" fmla="*/ 3 w 3"/>
                <a:gd name="T17" fmla="*/ 0 h 6"/>
                <a:gd name="T18" fmla="*/ 3 w 3"/>
                <a:gd name="T19" fmla="*/ 0 h 6"/>
                <a:gd name="T20" fmla="*/ 3 w 3"/>
                <a:gd name="T21" fmla="*/ 0 h 6"/>
                <a:gd name="T22" fmla="*/ 3 w 3"/>
                <a:gd name="T23" fmla="*/ 0 h 6"/>
                <a:gd name="T24" fmla="*/ 3 w 3"/>
                <a:gd name="T25" fmla="*/ 2 h 6"/>
                <a:gd name="T26" fmla="*/ 3 w 3"/>
                <a:gd name="T27" fmla="*/ 2 h 6"/>
                <a:gd name="T28" fmla="*/ 3 w 3"/>
                <a:gd name="T29" fmla="*/ 2 h 6"/>
                <a:gd name="T30" fmla="*/ 3 w 3"/>
                <a:gd name="T31" fmla="*/ 2 h 6"/>
                <a:gd name="T32" fmla="*/ 0 w 3"/>
                <a:gd name="T33" fmla="*/ 2 h 6"/>
                <a:gd name="T34" fmla="*/ 0 w 3"/>
                <a:gd name="T35" fmla="*/ 2 h 6"/>
                <a:gd name="T36" fmla="*/ 0 w 3"/>
                <a:gd name="T37" fmla="*/ 2 h 6"/>
                <a:gd name="T38" fmla="*/ 0 w 3"/>
                <a:gd name="T39" fmla="*/ 2 h 6"/>
                <a:gd name="T40" fmla="*/ 0 w 3"/>
                <a:gd name="T41" fmla="*/ 2 h 6"/>
                <a:gd name="T42" fmla="*/ 0 w 3"/>
                <a:gd name="T43" fmla="*/ 2 h 6"/>
                <a:gd name="T44" fmla="*/ 0 w 3"/>
                <a:gd name="T45" fmla="*/ 2 h 6"/>
                <a:gd name="T46" fmla="*/ 0 w 3"/>
                <a:gd name="T47" fmla="*/ 2 h 6"/>
                <a:gd name="T48" fmla="*/ 0 w 3"/>
                <a:gd name="T49" fmla="*/ 2 h 6"/>
                <a:gd name="T50" fmla="*/ 0 w 3"/>
                <a:gd name="T51" fmla="*/ 2 h 6"/>
                <a:gd name="T52" fmla="*/ 0 w 3"/>
                <a:gd name="T53" fmla="*/ 4 h 6"/>
                <a:gd name="T54" fmla="*/ 0 w 3"/>
                <a:gd name="T55" fmla="*/ 4 h 6"/>
                <a:gd name="T56" fmla="*/ 0 w 3"/>
                <a:gd name="T57" fmla="*/ 4 h 6"/>
                <a:gd name="T58" fmla="*/ 0 w 3"/>
                <a:gd name="T59" fmla="*/ 4 h 6"/>
                <a:gd name="T60" fmla="*/ 0 w 3"/>
                <a:gd name="T61" fmla="*/ 4 h 6"/>
                <a:gd name="T62" fmla="*/ 0 w 3"/>
                <a:gd name="T63" fmla="*/ 4 h 6"/>
                <a:gd name="T64" fmla="*/ 0 w 3"/>
                <a:gd name="T65" fmla="*/ 4 h 6"/>
                <a:gd name="T66" fmla="*/ 0 w 3"/>
                <a:gd name="T67" fmla="*/ 6 h 6"/>
                <a:gd name="T68" fmla="*/ 0 w 3"/>
                <a:gd name="T69" fmla="*/ 6 h 6"/>
                <a:gd name="T70" fmla="*/ 0 w 3"/>
                <a:gd name="T71" fmla="*/ 6 h 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 h="6">
                  <a:moveTo>
                    <a:pt x="3" y="0"/>
                  </a:moveTo>
                  <a:lnTo>
                    <a:pt x="3" y="0"/>
                  </a:lnTo>
                  <a:lnTo>
                    <a:pt x="3" y="2"/>
                  </a:lnTo>
                  <a:lnTo>
                    <a:pt x="0" y="2"/>
                  </a:lnTo>
                  <a:lnTo>
                    <a:pt x="0" y="4"/>
                  </a:lnTo>
                  <a:lnTo>
                    <a:pt x="0" y="6"/>
                  </a:lnTo>
                </a:path>
              </a:pathLst>
            </a:custGeom>
            <a:noFill/>
            <a:ln w="0">
              <a:solidFill>
                <a:srgbClr val="000000"/>
              </a:solidFill>
              <a:prstDash val="solid"/>
              <a:round/>
              <a:headEnd/>
              <a:tailEnd/>
            </a:ln>
          </p:spPr>
          <p:txBody>
            <a:bodyPr/>
            <a:lstStyle/>
            <a:p>
              <a:endParaRPr lang="tr-TR"/>
            </a:p>
          </p:txBody>
        </p:sp>
        <p:sp>
          <p:nvSpPr>
            <p:cNvPr id="64573" name="Freeform 61"/>
            <p:cNvSpPr>
              <a:spLocks/>
            </p:cNvSpPr>
            <p:nvPr/>
          </p:nvSpPr>
          <p:spPr bwMode="auto">
            <a:xfrm>
              <a:off x="1942" y="2896"/>
              <a:ext cx="5" cy="8"/>
            </a:xfrm>
            <a:custGeom>
              <a:avLst/>
              <a:gdLst>
                <a:gd name="T0" fmla="*/ 5 w 5"/>
                <a:gd name="T1" fmla="*/ 0 h 8"/>
                <a:gd name="T2" fmla="*/ 5 w 5"/>
                <a:gd name="T3" fmla="*/ 2 h 8"/>
                <a:gd name="T4" fmla="*/ 5 w 5"/>
                <a:gd name="T5" fmla="*/ 2 h 8"/>
                <a:gd name="T6" fmla="*/ 5 w 5"/>
                <a:gd name="T7" fmla="*/ 2 h 8"/>
                <a:gd name="T8" fmla="*/ 5 w 5"/>
                <a:gd name="T9" fmla="*/ 2 h 8"/>
                <a:gd name="T10" fmla="*/ 5 w 5"/>
                <a:gd name="T11" fmla="*/ 2 h 8"/>
                <a:gd name="T12" fmla="*/ 5 w 5"/>
                <a:gd name="T13" fmla="*/ 2 h 8"/>
                <a:gd name="T14" fmla="*/ 5 w 5"/>
                <a:gd name="T15" fmla="*/ 2 h 8"/>
                <a:gd name="T16" fmla="*/ 5 w 5"/>
                <a:gd name="T17" fmla="*/ 2 h 8"/>
                <a:gd name="T18" fmla="*/ 3 w 5"/>
                <a:gd name="T19" fmla="*/ 2 h 8"/>
                <a:gd name="T20" fmla="*/ 3 w 5"/>
                <a:gd name="T21" fmla="*/ 2 h 8"/>
                <a:gd name="T22" fmla="*/ 3 w 5"/>
                <a:gd name="T23" fmla="*/ 2 h 8"/>
                <a:gd name="T24" fmla="*/ 3 w 5"/>
                <a:gd name="T25" fmla="*/ 2 h 8"/>
                <a:gd name="T26" fmla="*/ 3 w 5"/>
                <a:gd name="T27" fmla="*/ 2 h 8"/>
                <a:gd name="T28" fmla="*/ 3 w 5"/>
                <a:gd name="T29" fmla="*/ 2 h 8"/>
                <a:gd name="T30" fmla="*/ 3 w 5"/>
                <a:gd name="T31" fmla="*/ 2 h 8"/>
                <a:gd name="T32" fmla="*/ 3 w 5"/>
                <a:gd name="T33" fmla="*/ 2 h 8"/>
                <a:gd name="T34" fmla="*/ 3 w 5"/>
                <a:gd name="T35" fmla="*/ 2 h 8"/>
                <a:gd name="T36" fmla="*/ 3 w 5"/>
                <a:gd name="T37" fmla="*/ 2 h 8"/>
                <a:gd name="T38" fmla="*/ 3 w 5"/>
                <a:gd name="T39" fmla="*/ 2 h 8"/>
                <a:gd name="T40" fmla="*/ 3 w 5"/>
                <a:gd name="T41" fmla="*/ 2 h 8"/>
                <a:gd name="T42" fmla="*/ 3 w 5"/>
                <a:gd name="T43" fmla="*/ 2 h 8"/>
                <a:gd name="T44" fmla="*/ 3 w 5"/>
                <a:gd name="T45" fmla="*/ 4 h 8"/>
                <a:gd name="T46" fmla="*/ 3 w 5"/>
                <a:gd name="T47" fmla="*/ 4 h 8"/>
                <a:gd name="T48" fmla="*/ 3 w 5"/>
                <a:gd name="T49" fmla="*/ 4 h 8"/>
                <a:gd name="T50" fmla="*/ 3 w 5"/>
                <a:gd name="T51" fmla="*/ 4 h 8"/>
                <a:gd name="T52" fmla="*/ 3 w 5"/>
                <a:gd name="T53" fmla="*/ 4 h 8"/>
                <a:gd name="T54" fmla="*/ 3 w 5"/>
                <a:gd name="T55" fmla="*/ 4 h 8"/>
                <a:gd name="T56" fmla="*/ 3 w 5"/>
                <a:gd name="T57" fmla="*/ 4 h 8"/>
                <a:gd name="T58" fmla="*/ 3 w 5"/>
                <a:gd name="T59" fmla="*/ 4 h 8"/>
                <a:gd name="T60" fmla="*/ 3 w 5"/>
                <a:gd name="T61" fmla="*/ 4 h 8"/>
                <a:gd name="T62" fmla="*/ 3 w 5"/>
                <a:gd name="T63" fmla="*/ 4 h 8"/>
                <a:gd name="T64" fmla="*/ 3 w 5"/>
                <a:gd name="T65" fmla="*/ 4 h 8"/>
                <a:gd name="T66" fmla="*/ 3 w 5"/>
                <a:gd name="T67" fmla="*/ 4 h 8"/>
                <a:gd name="T68" fmla="*/ 3 w 5"/>
                <a:gd name="T69" fmla="*/ 4 h 8"/>
                <a:gd name="T70" fmla="*/ 0 w 5"/>
                <a:gd name="T71" fmla="*/ 4 h 8"/>
                <a:gd name="T72" fmla="*/ 0 w 5"/>
                <a:gd name="T73" fmla="*/ 4 h 8"/>
                <a:gd name="T74" fmla="*/ 0 w 5"/>
                <a:gd name="T75" fmla="*/ 6 h 8"/>
                <a:gd name="T76" fmla="*/ 0 w 5"/>
                <a:gd name="T77" fmla="*/ 6 h 8"/>
                <a:gd name="T78" fmla="*/ 0 w 5"/>
                <a:gd name="T79" fmla="*/ 6 h 8"/>
                <a:gd name="T80" fmla="*/ 0 w 5"/>
                <a:gd name="T81" fmla="*/ 6 h 8"/>
                <a:gd name="T82" fmla="*/ 0 w 5"/>
                <a:gd name="T83" fmla="*/ 6 h 8"/>
                <a:gd name="T84" fmla="*/ 0 w 5"/>
                <a:gd name="T85" fmla="*/ 6 h 8"/>
                <a:gd name="T86" fmla="*/ 0 w 5"/>
                <a:gd name="T87" fmla="*/ 6 h 8"/>
                <a:gd name="T88" fmla="*/ 0 w 5"/>
                <a:gd name="T89" fmla="*/ 6 h 8"/>
                <a:gd name="T90" fmla="*/ 0 w 5"/>
                <a:gd name="T91" fmla="*/ 6 h 8"/>
                <a:gd name="T92" fmla="*/ 0 w 5"/>
                <a:gd name="T93" fmla="*/ 6 h 8"/>
                <a:gd name="T94" fmla="*/ 0 w 5"/>
                <a:gd name="T95" fmla="*/ 6 h 8"/>
                <a:gd name="T96" fmla="*/ 0 w 5"/>
                <a:gd name="T97" fmla="*/ 6 h 8"/>
                <a:gd name="T98" fmla="*/ 0 w 5"/>
                <a:gd name="T99" fmla="*/ 8 h 8"/>
                <a:gd name="T100" fmla="*/ 0 w 5"/>
                <a:gd name="T101" fmla="*/ 8 h 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 h="8">
                  <a:moveTo>
                    <a:pt x="5" y="0"/>
                  </a:moveTo>
                  <a:lnTo>
                    <a:pt x="5" y="2"/>
                  </a:lnTo>
                  <a:lnTo>
                    <a:pt x="3" y="2"/>
                  </a:lnTo>
                  <a:lnTo>
                    <a:pt x="3" y="4"/>
                  </a:lnTo>
                  <a:lnTo>
                    <a:pt x="0" y="4"/>
                  </a:lnTo>
                  <a:lnTo>
                    <a:pt x="0" y="6"/>
                  </a:lnTo>
                  <a:lnTo>
                    <a:pt x="0" y="8"/>
                  </a:lnTo>
                </a:path>
              </a:pathLst>
            </a:custGeom>
            <a:noFill/>
            <a:ln w="0">
              <a:solidFill>
                <a:srgbClr val="000000"/>
              </a:solidFill>
              <a:prstDash val="solid"/>
              <a:round/>
              <a:headEnd/>
              <a:tailEnd/>
            </a:ln>
          </p:spPr>
          <p:txBody>
            <a:bodyPr/>
            <a:lstStyle/>
            <a:p>
              <a:endParaRPr lang="tr-TR"/>
            </a:p>
          </p:txBody>
        </p:sp>
        <p:sp>
          <p:nvSpPr>
            <p:cNvPr id="64574" name="Freeform 62"/>
            <p:cNvSpPr>
              <a:spLocks/>
            </p:cNvSpPr>
            <p:nvPr/>
          </p:nvSpPr>
          <p:spPr bwMode="auto">
            <a:xfrm>
              <a:off x="1722" y="2962"/>
              <a:ext cx="12" cy="4"/>
            </a:xfrm>
            <a:custGeom>
              <a:avLst/>
              <a:gdLst>
                <a:gd name="T0" fmla="*/ 0 w 12"/>
                <a:gd name="T1" fmla="*/ 4 h 4"/>
                <a:gd name="T2" fmla="*/ 2 w 12"/>
                <a:gd name="T3" fmla="*/ 4 h 4"/>
                <a:gd name="T4" fmla="*/ 2 w 12"/>
                <a:gd name="T5" fmla="*/ 4 h 4"/>
                <a:gd name="T6" fmla="*/ 2 w 12"/>
                <a:gd name="T7" fmla="*/ 4 h 4"/>
                <a:gd name="T8" fmla="*/ 2 w 12"/>
                <a:gd name="T9" fmla="*/ 4 h 4"/>
                <a:gd name="T10" fmla="*/ 2 w 12"/>
                <a:gd name="T11" fmla="*/ 4 h 4"/>
                <a:gd name="T12" fmla="*/ 2 w 12"/>
                <a:gd name="T13" fmla="*/ 4 h 4"/>
                <a:gd name="T14" fmla="*/ 5 w 12"/>
                <a:gd name="T15" fmla="*/ 4 h 4"/>
                <a:gd name="T16" fmla="*/ 5 w 12"/>
                <a:gd name="T17" fmla="*/ 4 h 4"/>
                <a:gd name="T18" fmla="*/ 5 w 12"/>
                <a:gd name="T19" fmla="*/ 4 h 4"/>
                <a:gd name="T20" fmla="*/ 5 w 12"/>
                <a:gd name="T21" fmla="*/ 4 h 4"/>
                <a:gd name="T22" fmla="*/ 5 w 12"/>
                <a:gd name="T23" fmla="*/ 4 h 4"/>
                <a:gd name="T24" fmla="*/ 5 w 12"/>
                <a:gd name="T25" fmla="*/ 4 h 4"/>
                <a:gd name="T26" fmla="*/ 5 w 12"/>
                <a:gd name="T27" fmla="*/ 4 h 4"/>
                <a:gd name="T28" fmla="*/ 5 w 12"/>
                <a:gd name="T29" fmla="*/ 4 h 4"/>
                <a:gd name="T30" fmla="*/ 5 w 12"/>
                <a:gd name="T31" fmla="*/ 4 h 4"/>
                <a:gd name="T32" fmla="*/ 5 w 12"/>
                <a:gd name="T33" fmla="*/ 4 h 4"/>
                <a:gd name="T34" fmla="*/ 5 w 12"/>
                <a:gd name="T35" fmla="*/ 4 h 4"/>
                <a:gd name="T36" fmla="*/ 7 w 12"/>
                <a:gd name="T37" fmla="*/ 4 h 4"/>
                <a:gd name="T38" fmla="*/ 7 w 12"/>
                <a:gd name="T39" fmla="*/ 4 h 4"/>
                <a:gd name="T40" fmla="*/ 7 w 12"/>
                <a:gd name="T41" fmla="*/ 4 h 4"/>
                <a:gd name="T42" fmla="*/ 7 w 12"/>
                <a:gd name="T43" fmla="*/ 4 h 4"/>
                <a:gd name="T44" fmla="*/ 7 w 12"/>
                <a:gd name="T45" fmla="*/ 4 h 4"/>
                <a:gd name="T46" fmla="*/ 7 w 12"/>
                <a:gd name="T47" fmla="*/ 4 h 4"/>
                <a:gd name="T48" fmla="*/ 7 w 12"/>
                <a:gd name="T49" fmla="*/ 4 h 4"/>
                <a:gd name="T50" fmla="*/ 7 w 12"/>
                <a:gd name="T51" fmla="*/ 4 h 4"/>
                <a:gd name="T52" fmla="*/ 7 w 12"/>
                <a:gd name="T53" fmla="*/ 2 h 4"/>
                <a:gd name="T54" fmla="*/ 7 w 12"/>
                <a:gd name="T55" fmla="*/ 2 h 4"/>
                <a:gd name="T56" fmla="*/ 7 w 12"/>
                <a:gd name="T57" fmla="*/ 2 h 4"/>
                <a:gd name="T58" fmla="*/ 7 w 12"/>
                <a:gd name="T59" fmla="*/ 2 h 4"/>
                <a:gd name="T60" fmla="*/ 7 w 12"/>
                <a:gd name="T61" fmla="*/ 2 h 4"/>
                <a:gd name="T62" fmla="*/ 10 w 12"/>
                <a:gd name="T63" fmla="*/ 2 h 4"/>
                <a:gd name="T64" fmla="*/ 10 w 12"/>
                <a:gd name="T65" fmla="*/ 2 h 4"/>
                <a:gd name="T66" fmla="*/ 10 w 12"/>
                <a:gd name="T67" fmla="*/ 2 h 4"/>
                <a:gd name="T68" fmla="*/ 10 w 12"/>
                <a:gd name="T69" fmla="*/ 2 h 4"/>
                <a:gd name="T70" fmla="*/ 10 w 12"/>
                <a:gd name="T71" fmla="*/ 2 h 4"/>
                <a:gd name="T72" fmla="*/ 10 w 12"/>
                <a:gd name="T73" fmla="*/ 2 h 4"/>
                <a:gd name="T74" fmla="*/ 10 w 12"/>
                <a:gd name="T75" fmla="*/ 2 h 4"/>
                <a:gd name="T76" fmla="*/ 10 w 12"/>
                <a:gd name="T77" fmla="*/ 2 h 4"/>
                <a:gd name="T78" fmla="*/ 10 w 12"/>
                <a:gd name="T79" fmla="*/ 2 h 4"/>
                <a:gd name="T80" fmla="*/ 10 w 12"/>
                <a:gd name="T81" fmla="*/ 2 h 4"/>
                <a:gd name="T82" fmla="*/ 10 w 12"/>
                <a:gd name="T83" fmla="*/ 0 h 4"/>
                <a:gd name="T84" fmla="*/ 10 w 12"/>
                <a:gd name="T85" fmla="*/ 0 h 4"/>
                <a:gd name="T86" fmla="*/ 10 w 12"/>
                <a:gd name="T87" fmla="*/ 0 h 4"/>
                <a:gd name="T88" fmla="*/ 12 w 12"/>
                <a:gd name="T89" fmla="*/ 0 h 4"/>
                <a:gd name="T90" fmla="*/ 12 w 12"/>
                <a:gd name="T91" fmla="*/ 0 h 4"/>
                <a:gd name="T92" fmla="*/ 12 w 12"/>
                <a:gd name="T93" fmla="*/ 0 h 4"/>
                <a:gd name="T94" fmla="*/ 12 w 12"/>
                <a:gd name="T95" fmla="*/ 0 h 4"/>
                <a:gd name="T96" fmla="*/ 12 w 12"/>
                <a:gd name="T97" fmla="*/ 0 h 4"/>
                <a:gd name="T98" fmla="*/ 12 w 12"/>
                <a:gd name="T99" fmla="*/ 0 h 4"/>
                <a:gd name="T100" fmla="*/ 12 w 12"/>
                <a:gd name="T101" fmla="*/ 0 h 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2" h="4">
                  <a:moveTo>
                    <a:pt x="0" y="4"/>
                  </a:moveTo>
                  <a:lnTo>
                    <a:pt x="2" y="4"/>
                  </a:lnTo>
                  <a:lnTo>
                    <a:pt x="5" y="4"/>
                  </a:lnTo>
                  <a:lnTo>
                    <a:pt x="7" y="4"/>
                  </a:lnTo>
                  <a:lnTo>
                    <a:pt x="7" y="2"/>
                  </a:lnTo>
                  <a:lnTo>
                    <a:pt x="10" y="2"/>
                  </a:lnTo>
                  <a:lnTo>
                    <a:pt x="10" y="0"/>
                  </a:lnTo>
                  <a:lnTo>
                    <a:pt x="12" y="0"/>
                  </a:lnTo>
                </a:path>
              </a:pathLst>
            </a:custGeom>
            <a:noFill/>
            <a:ln w="0">
              <a:solidFill>
                <a:srgbClr val="000000"/>
              </a:solidFill>
              <a:prstDash val="solid"/>
              <a:round/>
              <a:headEnd/>
              <a:tailEnd/>
            </a:ln>
          </p:spPr>
          <p:txBody>
            <a:bodyPr/>
            <a:lstStyle/>
            <a:p>
              <a:endParaRPr lang="tr-TR"/>
            </a:p>
          </p:txBody>
        </p:sp>
        <p:sp>
          <p:nvSpPr>
            <p:cNvPr id="64575" name="Freeform 63"/>
            <p:cNvSpPr>
              <a:spLocks/>
            </p:cNvSpPr>
            <p:nvPr/>
          </p:nvSpPr>
          <p:spPr bwMode="auto">
            <a:xfrm>
              <a:off x="1758" y="2973"/>
              <a:ext cx="8" cy="4"/>
            </a:xfrm>
            <a:custGeom>
              <a:avLst/>
              <a:gdLst>
                <a:gd name="T0" fmla="*/ 0 w 8"/>
                <a:gd name="T1" fmla="*/ 4 h 4"/>
                <a:gd name="T2" fmla="*/ 0 w 8"/>
                <a:gd name="T3" fmla="*/ 4 h 4"/>
                <a:gd name="T4" fmla="*/ 0 w 8"/>
                <a:gd name="T5" fmla="*/ 4 h 4"/>
                <a:gd name="T6" fmla="*/ 0 w 8"/>
                <a:gd name="T7" fmla="*/ 4 h 4"/>
                <a:gd name="T8" fmla="*/ 0 w 8"/>
                <a:gd name="T9" fmla="*/ 4 h 4"/>
                <a:gd name="T10" fmla="*/ 0 w 8"/>
                <a:gd name="T11" fmla="*/ 4 h 4"/>
                <a:gd name="T12" fmla="*/ 0 w 8"/>
                <a:gd name="T13" fmla="*/ 4 h 4"/>
                <a:gd name="T14" fmla="*/ 2 w 8"/>
                <a:gd name="T15" fmla="*/ 4 h 4"/>
                <a:gd name="T16" fmla="*/ 2 w 8"/>
                <a:gd name="T17" fmla="*/ 4 h 4"/>
                <a:gd name="T18" fmla="*/ 2 w 8"/>
                <a:gd name="T19" fmla="*/ 4 h 4"/>
                <a:gd name="T20" fmla="*/ 2 w 8"/>
                <a:gd name="T21" fmla="*/ 4 h 4"/>
                <a:gd name="T22" fmla="*/ 2 w 8"/>
                <a:gd name="T23" fmla="*/ 4 h 4"/>
                <a:gd name="T24" fmla="*/ 2 w 8"/>
                <a:gd name="T25" fmla="*/ 4 h 4"/>
                <a:gd name="T26" fmla="*/ 2 w 8"/>
                <a:gd name="T27" fmla="*/ 4 h 4"/>
                <a:gd name="T28" fmla="*/ 2 w 8"/>
                <a:gd name="T29" fmla="*/ 4 h 4"/>
                <a:gd name="T30" fmla="*/ 2 w 8"/>
                <a:gd name="T31" fmla="*/ 4 h 4"/>
                <a:gd name="T32" fmla="*/ 2 w 8"/>
                <a:gd name="T33" fmla="*/ 4 h 4"/>
                <a:gd name="T34" fmla="*/ 2 w 8"/>
                <a:gd name="T35" fmla="*/ 4 h 4"/>
                <a:gd name="T36" fmla="*/ 2 w 8"/>
                <a:gd name="T37" fmla="*/ 2 h 4"/>
                <a:gd name="T38" fmla="*/ 2 w 8"/>
                <a:gd name="T39" fmla="*/ 2 h 4"/>
                <a:gd name="T40" fmla="*/ 5 w 8"/>
                <a:gd name="T41" fmla="*/ 2 h 4"/>
                <a:gd name="T42" fmla="*/ 5 w 8"/>
                <a:gd name="T43" fmla="*/ 2 h 4"/>
                <a:gd name="T44" fmla="*/ 5 w 8"/>
                <a:gd name="T45" fmla="*/ 2 h 4"/>
                <a:gd name="T46" fmla="*/ 5 w 8"/>
                <a:gd name="T47" fmla="*/ 2 h 4"/>
                <a:gd name="T48" fmla="*/ 5 w 8"/>
                <a:gd name="T49" fmla="*/ 2 h 4"/>
                <a:gd name="T50" fmla="*/ 5 w 8"/>
                <a:gd name="T51" fmla="*/ 2 h 4"/>
                <a:gd name="T52" fmla="*/ 5 w 8"/>
                <a:gd name="T53" fmla="*/ 2 h 4"/>
                <a:gd name="T54" fmla="*/ 5 w 8"/>
                <a:gd name="T55" fmla="*/ 2 h 4"/>
                <a:gd name="T56" fmla="*/ 5 w 8"/>
                <a:gd name="T57" fmla="*/ 2 h 4"/>
                <a:gd name="T58" fmla="*/ 5 w 8"/>
                <a:gd name="T59" fmla="*/ 2 h 4"/>
                <a:gd name="T60" fmla="*/ 5 w 8"/>
                <a:gd name="T61" fmla="*/ 2 h 4"/>
                <a:gd name="T62" fmla="*/ 5 w 8"/>
                <a:gd name="T63" fmla="*/ 2 h 4"/>
                <a:gd name="T64" fmla="*/ 5 w 8"/>
                <a:gd name="T65" fmla="*/ 2 h 4"/>
                <a:gd name="T66" fmla="*/ 5 w 8"/>
                <a:gd name="T67" fmla="*/ 2 h 4"/>
                <a:gd name="T68" fmla="*/ 5 w 8"/>
                <a:gd name="T69" fmla="*/ 2 h 4"/>
                <a:gd name="T70" fmla="*/ 5 w 8"/>
                <a:gd name="T71" fmla="*/ 2 h 4"/>
                <a:gd name="T72" fmla="*/ 5 w 8"/>
                <a:gd name="T73" fmla="*/ 2 h 4"/>
                <a:gd name="T74" fmla="*/ 5 w 8"/>
                <a:gd name="T75" fmla="*/ 2 h 4"/>
                <a:gd name="T76" fmla="*/ 8 w 8"/>
                <a:gd name="T77" fmla="*/ 0 h 4"/>
                <a:gd name="T78" fmla="*/ 8 w 8"/>
                <a:gd name="T79" fmla="*/ 0 h 4"/>
                <a:gd name="T80" fmla="*/ 8 w 8"/>
                <a:gd name="T81" fmla="*/ 0 h 4"/>
                <a:gd name="T82" fmla="*/ 8 w 8"/>
                <a:gd name="T83" fmla="*/ 0 h 4"/>
                <a:gd name="T84" fmla="*/ 8 w 8"/>
                <a:gd name="T85" fmla="*/ 0 h 4"/>
                <a:gd name="T86" fmla="*/ 8 w 8"/>
                <a:gd name="T87" fmla="*/ 0 h 4"/>
                <a:gd name="T88" fmla="*/ 8 w 8"/>
                <a:gd name="T89" fmla="*/ 0 h 4"/>
                <a:gd name="T90" fmla="*/ 8 w 8"/>
                <a:gd name="T91" fmla="*/ 0 h 4"/>
                <a:gd name="T92" fmla="*/ 8 w 8"/>
                <a:gd name="T93" fmla="*/ 0 h 4"/>
                <a:gd name="T94" fmla="*/ 8 w 8"/>
                <a:gd name="T95" fmla="*/ 0 h 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 h="4">
                  <a:moveTo>
                    <a:pt x="0" y="4"/>
                  </a:moveTo>
                  <a:lnTo>
                    <a:pt x="0" y="4"/>
                  </a:lnTo>
                  <a:lnTo>
                    <a:pt x="2" y="4"/>
                  </a:lnTo>
                  <a:lnTo>
                    <a:pt x="2" y="2"/>
                  </a:lnTo>
                  <a:lnTo>
                    <a:pt x="5" y="2"/>
                  </a:lnTo>
                  <a:lnTo>
                    <a:pt x="8" y="0"/>
                  </a:lnTo>
                </a:path>
              </a:pathLst>
            </a:custGeom>
            <a:noFill/>
            <a:ln w="0">
              <a:solidFill>
                <a:srgbClr val="000000"/>
              </a:solidFill>
              <a:prstDash val="solid"/>
              <a:round/>
              <a:headEnd/>
              <a:tailEnd/>
            </a:ln>
          </p:spPr>
          <p:txBody>
            <a:bodyPr/>
            <a:lstStyle/>
            <a:p>
              <a:endParaRPr lang="tr-TR"/>
            </a:p>
          </p:txBody>
        </p:sp>
        <p:sp>
          <p:nvSpPr>
            <p:cNvPr id="64576" name="Freeform 64"/>
            <p:cNvSpPr>
              <a:spLocks/>
            </p:cNvSpPr>
            <p:nvPr/>
          </p:nvSpPr>
          <p:spPr bwMode="auto">
            <a:xfrm>
              <a:off x="1797" y="2973"/>
              <a:ext cx="10" cy="8"/>
            </a:xfrm>
            <a:custGeom>
              <a:avLst/>
              <a:gdLst>
                <a:gd name="T0" fmla="*/ 0 w 10"/>
                <a:gd name="T1" fmla="*/ 8 h 8"/>
                <a:gd name="T2" fmla="*/ 2 w 10"/>
                <a:gd name="T3" fmla="*/ 8 h 8"/>
                <a:gd name="T4" fmla="*/ 2 w 10"/>
                <a:gd name="T5" fmla="*/ 8 h 8"/>
                <a:gd name="T6" fmla="*/ 2 w 10"/>
                <a:gd name="T7" fmla="*/ 8 h 8"/>
                <a:gd name="T8" fmla="*/ 2 w 10"/>
                <a:gd name="T9" fmla="*/ 8 h 8"/>
                <a:gd name="T10" fmla="*/ 2 w 10"/>
                <a:gd name="T11" fmla="*/ 8 h 8"/>
                <a:gd name="T12" fmla="*/ 2 w 10"/>
                <a:gd name="T13" fmla="*/ 6 h 8"/>
                <a:gd name="T14" fmla="*/ 2 w 10"/>
                <a:gd name="T15" fmla="*/ 6 h 8"/>
                <a:gd name="T16" fmla="*/ 2 w 10"/>
                <a:gd name="T17" fmla="*/ 6 h 8"/>
                <a:gd name="T18" fmla="*/ 2 w 10"/>
                <a:gd name="T19" fmla="*/ 6 h 8"/>
                <a:gd name="T20" fmla="*/ 2 w 10"/>
                <a:gd name="T21" fmla="*/ 6 h 8"/>
                <a:gd name="T22" fmla="*/ 2 w 10"/>
                <a:gd name="T23" fmla="*/ 6 h 8"/>
                <a:gd name="T24" fmla="*/ 2 w 10"/>
                <a:gd name="T25" fmla="*/ 6 h 8"/>
                <a:gd name="T26" fmla="*/ 2 w 10"/>
                <a:gd name="T27" fmla="*/ 6 h 8"/>
                <a:gd name="T28" fmla="*/ 5 w 10"/>
                <a:gd name="T29" fmla="*/ 6 h 8"/>
                <a:gd name="T30" fmla="*/ 5 w 10"/>
                <a:gd name="T31" fmla="*/ 6 h 8"/>
                <a:gd name="T32" fmla="*/ 5 w 10"/>
                <a:gd name="T33" fmla="*/ 6 h 8"/>
                <a:gd name="T34" fmla="*/ 5 w 10"/>
                <a:gd name="T35" fmla="*/ 6 h 8"/>
                <a:gd name="T36" fmla="*/ 5 w 10"/>
                <a:gd name="T37" fmla="*/ 6 h 8"/>
                <a:gd name="T38" fmla="*/ 5 w 10"/>
                <a:gd name="T39" fmla="*/ 6 h 8"/>
                <a:gd name="T40" fmla="*/ 5 w 10"/>
                <a:gd name="T41" fmla="*/ 6 h 8"/>
                <a:gd name="T42" fmla="*/ 5 w 10"/>
                <a:gd name="T43" fmla="*/ 6 h 8"/>
                <a:gd name="T44" fmla="*/ 5 w 10"/>
                <a:gd name="T45" fmla="*/ 6 h 8"/>
                <a:gd name="T46" fmla="*/ 5 w 10"/>
                <a:gd name="T47" fmla="*/ 6 h 8"/>
                <a:gd name="T48" fmla="*/ 5 w 10"/>
                <a:gd name="T49" fmla="*/ 4 h 8"/>
                <a:gd name="T50" fmla="*/ 5 w 10"/>
                <a:gd name="T51" fmla="*/ 4 h 8"/>
                <a:gd name="T52" fmla="*/ 5 w 10"/>
                <a:gd name="T53" fmla="*/ 4 h 8"/>
                <a:gd name="T54" fmla="*/ 5 w 10"/>
                <a:gd name="T55" fmla="*/ 4 h 8"/>
                <a:gd name="T56" fmla="*/ 5 w 10"/>
                <a:gd name="T57" fmla="*/ 4 h 8"/>
                <a:gd name="T58" fmla="*/ 5 w 10"/>
                <a:gd name="T59" fmla="*/ 4 h 8"/>
                <a:gd name="T60" fmla="*/ 5 w 10"/>
                <a:gd name="T61" fmla="*/ 4 h 8"/>
                <a:gd name="T62" fmla="*/ 8 w 10"/>
                <a:gd name="T63" fmla="*/ 4 h 8"/>
                <a:gd name="T64" fmla="*/ 8 w 10"/>
                <a:gd name="T65" fmla="*/ 4 h 8"/>
                <a:gd name="T66" fmla="*/ 8 w 10"/>
                <a:gd name="T67" fmla="*/ 4 h 8"/>
                <a:gd name="T68" fmla="*/ 8 w 10"/>
                <a:gd name="T69" fmla="*/ 4 h 8"/>
                <a:gd name="T70" fmla="*/ 8 w 10"/>
                <a:gd name="T71" fmla="*/ 4 h 8"/>
                <a:gd name="T72" fmla="*/ 8 w 10"/>
                <a:gd name="T73" fmla="*/ 4 h 8"/>
                <a:gd name="T74" fmla="*/ 8 w 10"/>
                <a:gd name="T75" fmla="*/ 4 h 8"/>
                <a:gd name="T76" fmla="*/ 8 w 10"/>
                <a:gd name="T77" fmla="*/ 4 h 8"/>
                <a:gd name="T78" fmla="*/ 8 w 10"/>
                <a:gd name="T79" fmla="*/ 4 h 8"/>
                <a:gd name="T80" fmla="*/ 8 w 10"/>
                <a:gd name="T81" fmla="*/ 4 h 8"/>
                <a:gd name="T82" fmla="*/ 8 w 10"/>
                <a:gd name="T83" fmla="*/ 2 h 8"/>
                <a:gd name="T84" fmla="*/ 8 w 10"/>
                <a:gd name="T85" fmla="*/ 2 h 8"/>
                <a:gd name="T86" fmla="*/ 8 w 10"/>
                <a:gd name="T87" fmla="*/ 2 h 8"/>
                <a:gd name="T88" fmla="*/ 8 w 10"/>
                <a:gd name="T89" fmla="*/ 2 h 8"/>
                <a:gd name="T90" fmla="*/ 8 w 10"/>
                <a:gd name="T91" fmla="*/ 2 h 8"/>
                <a:gd name="T92" fmla="*/ 8 w 10"/>
                <a:gd name="T93" fmla="*/ 2 h 8"/>
                <a:gd name="T94" fmla="*/ 8 w 10"/>
                <a:gd name="T95" fmla="*/ 2 h 8"/>
                <a:gd name="T96" fmla="*/ 8 w 10"/>
                <a:gd name="T97" fmla="*/ 2 h 8"/>
                <a:gd name="T98" fmla="*/ 8 w 10"/>
                <a:gd name="T99" fmla="*/ 2 h 8"/>
                <a:gd name="T100" fmla="*/ 8 w 10"/>
                <a:gd name="T101" fmla="*/ 2 h 8"/>
                <a:gd name="T102" fmla="*/ 8 w 10"/>
                <a:gd name="T103" fmla="*/ 2 h 8"/>
                <a:gd name="T104" fmla="*/ 8 w 10"/>
                <a:gd name="T105" fmla="*/ 2 h 8"/>
                <a:gd name="T106" fmla="*/ 10 w 10"/>
                <a:gd name="T107" fmla="*/ 2 h 8"/>
                <a:gd name="T108" fmla="*/ 10 w 10"/>
                <a:gd name="T109" fmla="*/ 0 h 8"/>
                <a:gd name="T110" fmla="*/ 10 w 10"/>
                <a:gd name="T111" fmla="*/ 0 h 8"/>
                <a:gd name="T112" fmla="*/ 10 w 10"/>
                <a:gd name="T113" fmla="*/ 0 h 8"/>
                <a:gd name="T114" fmla="*/ 10 w 10"/>
                <a:gd name="T115" fmla="*/ 0 h 8"/>
                <a:gd name="T116" fmla="*/ 10 w 10"/>
                <a:gd name="T117" fmla="*/ 0 h 8"/>
                <a:gd name="T118" fmla="*/ 10 w 10"/>
                <a:gd name="T119" fmla="*/ 0 h 8"/>
                <a:gd name="T120" fmla="*/ 10 w 10"/>
                <a:gd name="T121" fmla="*/ 0 h 8"/>
                <a:gd name="T122" fmla="*/ 10 w 10"/>
                <a:gd name="T123" fmla="*/ 0 h 8"/>
                <a:gd name="T124" fmla="*/ 10 w 10"/>
                <a:gd name="T125" fmla="*/ 0 h 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0" h="8">
                  <a:moveTo>
                    <a:pt x="0" y="8"/>
                  </a:moveTo>
                  <a:lnTo>
                    <a:pt x="2" y="8"/>
                  </a:lnTo>
                  <a:lnTo>
                    <a:pt x="2" y="6"/>
                  </a:lnTo>
                  <a:lnTo>
                    <a:pt x="5" y="6"/>
                  </a:lnTo>
                  <a:lnTo>
                    <a:pt x="5" y="4"/>
                  </a:lnTo>
                  <a:lnTo>
                    <a:pt x="8" y="4"/>
                  </a:lnTo>
                  <a:lnTo>
                    <a:pt x="8" y="2"/>
                  </a:lnTo>
                  <a:lnTo>
                    <a:pt x="10" y="2"/>
                  </a:lnTo>
                  <a:lnTo>
                    <a:pt x="10" y="0"/>
                  </a:lnTo>
                </a:path>
              </a:pathLst>
            </a:custGeom>
            <a:noFill/>
            <a:ln w="0">
              <a:solidFill>
                <a:srgbClr val="000000"/>
              </a:solidFill>
              <a:prstDash val="solid"/>
              <a:round/>
              <a:headEnd/>
              <a:tailEnd/>
            </a:ln>
          </p:spPr>
          <p:txBody>
            <a:bodyPr/>
            <a:lstStyle/>
            <a:p>
              <a:endParaRPr lang="tr-TR"/>
            </a:p>
          </p:txBody>
        </p:sp>
        <p:sp>
          <p:nvSpPr>
            <p:cNvPr id="64577" name="Freeform 65"/>
            <p:cNvSpPr>
              <a:spLocks/>
            </p:cNvSpPr>
            <p:nvPr/>
          </p:nvSpPr>
          <p:spPr bwMode="auto">
            <a:xfrm>
              <a:off x="1838" y="2973"/>
              <a:ext cx="5" cy="8"/>
            </a:xfrm>
            <a:custGeom>
              <a:avLst/>
              <a:gdLst>
                <a:gd name="T0" fmla="*/ 0 w 5"/>
                <a:gd name="T1" fmla="*/ 8 h 8"/>
                <a:gd name="T2" fmla="*/ 0 w 5"/>
                <a:gd name="T3" fmla="*/ 6 h 8"/>
                <a:gd name="T4" fmla="*/ 0 w 5"/>
                <a:gd name="T5" fmla="*/ 6 h 8"/>
                <a:gd name="T6" fmla="*/ 0 w 5"/>
                <a:gd name="T7" fmla="*/ 6 h 8"/>
                <a:gd name="T8" fmla="*/ 0 w 5"/>
                <a:gd name="T9" fmla="*/ 6 h 8"/>
                <a:gd name="T10" fmla="*/ 0 w 5"/>
                <a:gd name="T11" fmla="*/ 6 h 8"/>
                <a:gd name="T12" fmla="*/ 3 w 5"/>
                <a:gd name="T13" fmla="*/ 6 h 8"/>
                <a:gd name="T14" fmla="*/ 3 w 5"/>
                <a:gd name="T15" fmla="*/ 6 h 8"/>
                <a:gd name="T16" fmla="*/ 3 w 5"/>
                <a:gd name="T17" fmla="*/ 6 h 8"/>
                <a:gd name="T18" fmla="*/ 3 w 5"/>
                <a:gd name="T19" fmla="*/ 6 h 8"/>
                <a:gd name="T20" fmla="*/ 3 w 5"/>
                <a:gd name="T21" fmla="*/ 6 h 8"/>
                <a:gd name="T22" fmla="*/ 3 w 5"/>
                <a:gd name="T23" fmla="*/ 6 h 8"/>
                <a:gd name="T24" fmla="*/ 3 w 5"/>
                <a:gd name="T25" fmla="*/ 6 h 8"/>
                <a:gd name="T26" fmla="*/ 3 w 5"/>
                <a:gd name="T27" fmla="*/ 6 h 8"/>
                <a:gd name="T28" fmla="*/ 3 w 5"/>
                <a:gd name="T29" fmla="*/ 6 h 8"/>
                <a:gd name="T30" fmla="*/ 3 w 5"/>
                <a:gd name="T31" fmla="*/ 6 h 8"/>
                <a:gd name="T32" fmla="*/ 3 w 5"/>
                <a:gd name="T33" fmla="*/ 6 h 8"/>
                <a:gd name="T34" fmla="*/ 3 w 5"/>
                <a:gd name="T35" fmla="*/ 6 h 8"/>
                <a:gd name="T36" fmla="*/ 3 w 5"/>
                <a:gd name="T37" fmla="*/ 6 h 8"/>
                <a:gd name="T38" fmla="*/ 3 w 5"/>
                <a:gd name="T39" fmla="*/ 6 h 8"/>
                <a:gd name="T40" fmla="*/ 3 w 5"/>
                <a:gd name="T41" fmla="*/ 6 h 8"/>
                <a:gd name="T42" fmla="*/ 3 w 5"/>
                <a:gd name="T43" fmla="*/ 6 h 8"/>
                <a:gd name="T44" fmla="*/ 3 w 5"/>
                <a:gd name="T45" fmla="*/ 6 h 8"/>
                <a:gd name="T46" fmla="*/ 3 w 5"/>
                <a:gd name="T47" fmla="*/ 4 h 8"/>
                <a:gd name="T48" fmla="*/ 3 w 5"/>
                <a:gd name="T49" fmla="*/ 4 h 8"/>
                <a:gd name="T50" fmla="*/ 3 w 5"/>
                <a:gd name="T51" fmla="*/ 4 h 8"/>
                <a:gd name="T52" fmla="*/ 3 w 5"/>
                <a:gd name="T53" fmla="*/ 4 h 8"/>
                <a:gd name="T54" fmla="*/ 3 w 5"/>
                <a:gd name="T55" fmla="*/ 4 h 8"/>
                <a:gd name="T56" fmla="*/ 3 w 5"/>
                <a:gd name="T57" fmla="*/ 4 h 8"/>
                <a:gd name="T58" fmla="*/ 3 w 5"/>
                <a:gd name="T59" fmla="*/ 4 h 8"/>
                <a:gd name="T60" fmla="*/ 5 w 5"/>
                <a:gd name="T61" fmla="*/ 4 h 8"/>
                <a:gd name="T62" fmla="*/ 5 w 5"/>
                <a:gd name="T63" fmla="*/ 4 h 8"/>
                <a:gd name="T64" fmla="*/ 5 w 5"/>
                <a:gd name="T65" fmla="*/ 4 h 8"/>
                <a:gd name="T66" fmla="*/ 5 w 5"/>
                <a:gd name="T67" fmla="*/ 4 h 8"/>
                <a:gd name="T68" fmla="*/ 5 w 5"/>
                <a:gd name="T69" fmla="*/ 4 h 8"/>
                <a:gd name="T70" fmla="*/ 5 w 5"/>
                <a:gd name="T71" fmla="*/ 4 h 8"/>
                <a:gd name="T72" fmla="*/ 5 w 5"/>
                <a:gd name="T73" fmla="*/ 4 h 8"/>
                <a:gd name="T74" fmla="*/ 5 w 5"/>
                <a:gd name="T75" fmla="*/ 2 h 8"/>
                <a:gd name="T76" fmla="*/ 5 w 5"/>
                <a:gd name="T77" fmla="*/ 2 h 8"/>
                <a:gd name="T78" fmla="*/ 5 w 5"/>
                <a:gd name="T79" fmla="*/ 2 h 8"/>
                <a:gd name="T80" fmla="*/ 5 w 5"/>
                <a:gd name="T81" fmla="*/ 2 h 8"/>
                <a:gd name="T82" fmla="*/ 5 w 5"/>
                <a:gd name="T83" fmla="*/ 2 h 8"/>
                <a:gd name="T84" fmla="*/ 5 w 5"/>
                <a:gd name="T85" fmla="*/ 2 h 8"/>
                <a:gd name="T86" fmla="*/ 5 w 5"/>
                <a:gd name="T87" fmla="*/ 0 h 8"/>
                <a:gd name="T88" fmla="*/ 5 w 5"/>
                <a:gd name="T89" fmla="*/ 0 h 8"/>
                <a:gd name="T90" fmla="*/ 5 w 5"/>
                <a:gd name="T91" fmla="*/ 0 h 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 h="8">
                  <a:moveTo>
                    <a:pt x="0" y="8"/>
                  </a:moveTo>
                  <a:lnTo>
                    <a:pt x="0" y="6"/>
                  </a:lnTo>
                  <a:lnTo>
                    <a:pt x="3" y="6"/>
                  </a:lnTo>
                  <a:lnTo>
                    <a:pt x="3" y="4"/>
                  </a:lnTo>
                  <a:lnTo>
                    <a:pt x="5" y="4"/>
                  </a:lnTo>
                  <a:lnTo>
                    <a:pt x="5" y="2"/>
                  </a:lnTo>
                  <a:lnTo>
                    <a:pt x="5" y="0"/>
                  </a:lnTo>
                </a:path>
              </a:pathLst>
            </a:custGeom>
            <a:noFill/>
            <a:ln w="0">
              <a:solidFill>
                <a:srgbClr val="000000"/>
              </a:solidFill>
              <a:prstDash val="solid"/>
              <a:round/>
              <a:headEnd/>
              <a:tailEnd/>
            </a:ln>
          </p:spPr>
          <p:txBody>
            <a:bodyPr/>
            <a:lstStyle/>
            <a:p>
              <a:endParaRPr lang="tr-TR"/>
            </a:p>
          </p:txBody>
        </p:sp>
        <p:sp>
          <p:nvSpPr>
            <p:cNvPr id="64578" name="Freeform 66"/>
            <p:cNvSpPr>
              <a:spLocks/>
            </p:cNvSpPr>
            <p:nvPr/>
          </p:nvSpPr>
          <p:spPr bwMode="auto">
            <a:xfrm>
              <a:off x="1882" y="2967"/>
              <a:ext cx="11" cy="6"/>
            </a:xfrm>
            <a:custGeom>
              <a:avLst/>
              <a:gdLst>
                <a:gd name="T0" fmla="*/ 11 w 11"/>
                <a:gd name="T1" fmla="*/ 6 h 6"/>
                <a:gd name="T2" fmla="*/ 11 w 11"/>
                <a:gd name="T3" fmla="*/ 6 h 6"/>
                <a:gd name="T4" fmla="*/ 11 w 11"/>
                <a:gd name="T5" fmla="*/ 6 h 6"/>
                <a:gd name="T6" fmla="*/ 11 w 11"/>
                <a:gd name="T7" fmla="*/ 6 h 6"/>
                <a:gd name="T8" fmla="*/ 11 w 11"/>
                <a:gd name="T9" fmla="*/ 6 h 6"/>
                <a:gd name="T10" fmla="*/ 8 w 11"/>
                <a:gd name="T11" fmla="*/ 6 h 6"/>
                <a:gd name="T12" fmla="*/ 8 w 11"/>
                <a:gd name="T13" fmla="*/ 6 h 6"/>
                <a:gd name="T14" fmla="*/ 8 w 11"/>
                <a:gd name="T15" fmla="*/ 6 h 6"/>
                <a:gd name="T16" fmla="*/ 8 w 11"/>
                <a:gd name="T17" fmla="*/ 4 h 6"/>
                <a:gd name="T18" fmla="*/ 8 w 11"/>
                <a:gd name="T19" fmla="*/ 4 h 6"/>
                <a:gd name="T20" fmla="*/ 8 w 11"/>
                <a:gd name="T21" fmla="*/ 4 h 6"/>
                <a:gd name="T22" fmla="*/ 8 w 11"/>
                <a:gd name="T23" fmla="*/ 4 h 6"/>
                <a:gd name="T24" fmla="*/ 8 w 11"/>
                <a:gd name="T25" fmla="*/ 4 h 6"/>
                <a:gd name="T26" fmla="*/ 8 w 11"/>
                <a:gd name="T27" fmla="*/ 4 h 6"/>
                <a:gd name="T28" fmla="*/ 8 w 11"/>
                <a:gd name="T29" fmla="*/ 4 h 6"/>
                <a:gd name="T30" fmla="*/ 6 w 11"/>
                <a:gd name="T31" fmla="*/ 4 h 6"/>
                <a:gd name="T32" fmla="*/ 6 w 11"/>
                <a:gd name="T33" fmla="*/ 4 h 6"/>
                <a:gd name="T34" fmla="*/ 6 w 11"/>
                <a:gd name="T35" fmla="*/ 4 h 6"/>
                <a:gd name="T36" fmla="*/ 6 w 11"/>
                <a:gd name="T37" fmla="*/ 4 h 6"/>
                <a:gd name="T38" fmla="*/ 6 w 11"/>
                <a:gd name="T39" fmla="*/ 4 h 6"/>
                <a:gd name="T40" fmla="*/ 6 w 11"/>
                <a:gd name="T41" fmla="*/ 4 h 6"/>
                <a:gd name="T42" fmla="*/ 6 w 11"/>
                <a:gd name="T43" fmla="*/ 4 h 6"/>
                <a:gd name="T44" fmla="*/ 6 w 11"/>
                <a:gd name="T45" fmla="*/ 4 h 6"/>
                <a:gd name="T46" fmla="*/ 6 w 11"/>
                <a:gd name="T47" fmla="*/ 4 h 6"/>
                <a:gd name="T48" fmla="*/ 6 w 11"/>
                <a:gd name="T49" fmla="*/ 4 h 6"/>
                <a:gd name="T50" fmla="*/ 6 w 11"/>
                <a:gd name="T51" fmla="*/ 4 h 6"/>
                <a:gd name="T52" fmla="*/ 6 w 11"/>
                <a:gd name="T53" fmla="*/ 4 h 6"/>
                <a:gd name="T54" fmla="*/ 6 w 11"/>
                <a:gd name="T55" fmla="*/ 4 h 6"/>
                <a:gd name="T56" fmla="*/ 6 w 11"/>
                <a:gd name="T57" fmla="*/ 4 h 6"/>
                <a:gd name="T58" fmla="*/ 6 w 11"/>
                <a:gd name="T59" fmla="*/ 4 h 6"/>
                <a:gd name="T60" fmla="*/ 6 w 11"/>
                <a:gd name="T61" fmla="*/ 4 h 6"/>
                <a:gd name="T62" fmla="*/ 3 w 11"/>
                <a:gd name="T63" fmla="*/ 4 h 6"/>
                <a:gd name="T64" fmla="*/ 3 w 11"/>
                <a:gd name="T65" fmla="*/ 2 h 6"/>
                <a:gd name="T66" fmla="*/ 3 w 11"/>
                <a:gd name="T67" fmla="*/ 2 h 6"/>
                <a:gd name="T68" fmla="*/ 3 w 11"/>
                <a:gd name="T69" fmla="*/ 2 h 6"/>
                <a:gd name="T70" fmla="*/ 3 w 11"/>
                <a:gd name="T71" fmla="*/ 2 h 6"/>
                <a:gd name="T72" fmla="*/ 3 w 11"/>
                <a:gd name="T73" fmla="*/ 2 h 6"/>
                <a:gd name="T74" fmla="*/ 3 w 11"/>
                <a:gd name="T75" fmla="*/ 2 h 6"/>
                <a:gd name="T76" fmla="*/ 3 w 11"/>
                <a:gd name="T77" fmla="*/ 2 h 6"/>
                <a:gd name="T78" fmla="*/ 3 w 11"/>
                <a:gd name="T79" fmla="*/ 2 h 6"/>
                <a:gd name="T80" fmla="*/ 3 w 11"/>
                <a:gd name="T81" fmla="*/ 2 h 6"/>
                <a:gd name="T82" fmla="*/ 3 w 11"/>
                <a:gd name="T83" fmla="*/ 2 h 6"/>
                <a:gd name="T84" fmla="*/ 3 w 11"/>
                <a:gd name="T85" fmla="*/ 2 h 6"/>
                <a:gd name="T86" fmla="*/ 3 w 11"/>
                <a:gd name="T87" fmla="*/ 2 h 6"/>
                <a:gd name="T88" fmla="*/ 3 w 11"/>
                <a:gd name="T89" fmla="*/ 2 h 6"/>
                <a:gd name="T90" fmla="*/ 3 w 11"/>
                <a:gd name="T91" fmla="*/ 2 h 6"/>
                <a:gd name="T92" fmla="*/ 3 w 11"/>
                <a:gd name="T93" fmla="*/ 2 h 6"/>
                <a:gd name="T94" fmla="*/ 3 w 11"/>
                <a:gd name="T95" fmla="*/ 2 h 6"/>
                <a:gd name="T96" fmla="*/ 3 w 11"/>
                <a:gd name="T97" fmla="*/ 2 h 6"/>
                <a:gd name="T98" fmla="*/ 3 w 11"/>
                <a:gd name="T99" fmla="*/ 2 h 6"/>
                <a:gd name="T100" fmla="*/ 3 w 11"/>
                <a:gd name="T101" fmla="*/ 0 h 6"/>
                <a:gd name="T102" fmla="*/ 0 w 11"/>
                <a:gd name="T103" fmla="*/ 0 h 6"/>
                <a:gd name="T104" fmla="*/ 0 w 11"/>
                <a:gd name="T105" fmla="*/ 0 h 6"/>
                <a:gd name="T106" fmla="*/ 0 w 11"/>
                <a:gd name="T107" fmla="*/ 0 h 6"/>
                <a:gd name="T108" fmla="*/ 0 w 11"/>
                <a:gd name="T109" fmla="*/ 0 h 6"/>
                <a:gd name="T110" fmla="*/ 0 w 11"/>
                <a:gd name="T111" fmla="*/ 0 h 6"/>
                <a:gd name="T112" fmla="*/ 0 w 11"/>
                <a:gd name="T113" fmla="*/ 0 h 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1" h="6">
                  <a:moveTo>
                    <a:pt x="11" y="6"/>
                  </a:moveTo>
                  <a:lnTo>
                    <a:pt x="11" y="6"/>
                  </a:lnTo>
                  <a:lnTo>
                    <a:pt x="8" y="6"/>
                  </a:lnTo>
                  <a:lnTo>
                    <a:pt x="8" y="4"/>
                  </a:lnTo>
                  <a:lnTo>
                    <a:pt x="6" y="4"/>
                  </a:lnTo>
                  <a:lnTo>
                    <a:pt x="3" y="4"/>
                  </a:lnTo>
                  <a:lnTo>
                    <a:pt x="3" y="2"/>
                  </a:lnTo>
                  <a:lnTo>
                    <a:pt x="3" y="0"/>
                  </a:lnTo>
                  <a:lnTo>
                    <a:pt x="0" y="0"/>
                  </a:lnTo>
                </a:path>
              </a:pathLst>
            </a:custGeom>
            <a:noFill/>
            <a:ln w="0">
              <a:solidFill>
                <a:srgbClr val="000000"/>
              </a:solidFill>
              <a:prstDash val="solid"/>
              <a:round/>
              <a:headEnd/>
              <a:tailEnd/>
            </a:ln>
          </p:spPr>
          <p:txBody>
            <a:bodyPr/>
            <a:lstStyle/>
            <a:p>
              <a:endParaRPr lang="tr-TR"/>
            </a:p>
          </p:txBody>
        </p:sp>
        <p:sp>
          <p:nvSpPr>
            <p:cNvPr id="64579" name="Freeform 67"/>
            <p:cNvSpPr>
              <a:spLocks/>
            </p:cNvSpPr>
            <p:nvPr/>
          </p:nvSpPr>
          <p:spPr bwMode="auto">
            <a:xfrm>
              <a:off x="1929" y="2958"/>
              <a:ext cx="8" cy="4"/>
            </a:xfrm>
            <a:custGeom>
              <a:avLst/>
              <a:gdLst>
                <a:gd name="T0" fmla="*/ 8 w 8"/>
                <a:gd name="T1" fmla="*/ 4 h 4"/>
                <a:gd name="T2" fmla="*/ 8 w 8"/>
                <a:gd name="T3" fmla="*/ 4 h 4"/>
                <a:gd name="T4" fmla="*/ 8 w 8"/>
                <a:gd name="T5" fmla="*/ 2 h 4"/>
                <a:gd name="T6" fmla="*/ 8 w 8"/>
                <a:gd name="T7" fmla="*/ 2 h 4"/>
                <a:gd name="T8" fmla="*/ 8 w 8"/>
                <a:gd name="T9" fmla="*/ 2 h 4"/>
                <a:gd name="T10" fmla="*/ 8 w 8"/>
                <a:gd name="T11" fmla="*/ 2 h 4"/>
                <a:gd name="T12" fmla="*/ 5 w 8"/>
                <a:gd name="T13" fmla="*/ 2 h 4"/>
                <a:gd name="T14" fmla="*/ 5 w 8"/>
                <a:gd name="T15" fmla="*/ 2 h 4"/>
                <a:gd name="T16" fmla="*/ 5 w 8"/>
                <a:gd name="T17" fmla="*/ 2 h 4"/>
                <a:gd name="T18" fmla="*/ 5 w 8"/>
                <a:gd name="T19" fmla="*/ 2 h 4"/>
                <a:gd name="T20" fmla="*/ 5 w 8"/>
                <a:gd name="T21" fmla="*/ 2 h 4"/>
                <a:gd name="T22" fmla="*/ 5 w 8"/>
                <a:gd name="T23" fmla="*/ 2 h 4"/>
                <a:gd name="T24" fmla="*/ 5 w 8"/>
                <a:gd name="T25" fmla="*/ 2 h 4"/>
                <a:gd name="T26" fmla="*/ 5 w 8"/>
                <a:gd name="T27" fmla="*/ 2 h 4"/>
                <a:gd name="T28" fmla="*/ 5 w 8"/>
                <a:gd name="T29" fmla="*/ 2 h 4"/>
                <a:gd name="T30" fmla="*/ 5 w 8"/>
                <a:gd name="T31" fmla="*/ 2 h 4"/>
                <a:gd name="T32" fmla="*/ 5 w 8"/>
                <a:gd name="T33" fmla="*/ 2 h 4"/>
                <a:gd name="T34" fmla="*/ 3 w 8"/>
                <a:gd name="T35" fmla="*/ 2 h 4"/>
                <a:gd name="T36" fmla="*/ 3 w 8"/>
                <a:gd name="T37" fmla="*/ 2 h 4"/>
                <a:gd name="T38" fmla="*/ 3 w 8"/>
                <a:gd name="T39" fmla="*/ 2 h 4"/>
                <a:gd name="T40" fmla="*/ 3 w 8"/>
                <a:gd name="T41" fmla="*/ 2 h 4"/>
                <a:gd name="T42" fmla="*/ 3 w 8"/>
                <a:gd name="T43" fmla="*/ 2 h 4"/>
                <a:gd name="T44" fmla="*/ 3 w 8"/>
                <a:gd name="T45" fmla="*/ 2 h 4"/>
                <a:gd name="T46" fmla="*/ 3 w 8"/>
                <a:gd name="T47" fmla="*/ 2 h 4"/>
                <a:gd name="T48" fmla="*/ 3 w 8"/>
                <a:gd name="T49" fmla="*/ 2 h 4"/>
                <a:gd name="T50" fmla="*/ 3 w 8"/>
                <a:gd name="T51" fmla="*/ 2 h 4"/>
                <a:gd name="T52" fmla="*/ 3 w 8"/>
                <a:gd name="T53" fmla="*/ 2 h 4"/>
                <a:gd name="T54" fmla="*/ 3 w 8"/>
                <a:gd name="T55" fmla="*/ 2 h 4"/>
                <a:gd name="T56" fmla="*/ 3 w 8"/>
                <a:gd name="T57" fmla="*/ 0 h 4"/>
                <a:gd name="T58" fmla="*/ 3 w 8"/>
                <a:gd name="T59" fmla="*/ 0 h 4"/>
                <a:gd name="T60" fmla="*/ 3 w 8"/>
                <a:gd name="T61" fmla="*/ 0 h 4"/>
                <a:gd name="T62" fmla="*/ 3 w 8"/>
                <a:gd name="T63" fmla="*/ 0 h 4"/>
                <a:gd name="T64" fmla="*/ 3 w 8"/>
                <a:gd name="T65" fmla="*/ 0 h 4"/>
                <a:gd name="T66" fmla="*/ 3 w 8"/>
                <a:gd name="T67" fmla="*/ 0 h 4"/>
                <a:gd name="T68" fmla="*/ 3 w 8"/>
                <a:gd name="T69" fmla="*/ 0 h 4"/>
                <a:gd name="T70" fmla="*/ 3 w 8"/>
                <a:gd name="T71" fmla="*/ 0 h 4"/>
                <a:gd name="T72" fmla="*/ 0 w 8"/>
                <a:gd name="T73" fmla="*/ 0 h 4"/>
                <a:gd name="T74" fmla="*/ 0 w 8"/>
                <a:gd name="T75" fmla="*/ 0 h 4"/>
                <a:gd name="T76" fmla="*/ 0 w 8"/>
                <a:gd name="T77" fmla="*/ 0 h 4"/>
                <a:gd name="T78" fmla="*/ 0 w 8"/>
                <a:gd name="T79" fmla="*/ 0 h 4"/>
                <a:gd name="T80" fmla="*/ 0 w 8"/>
                <a:gd name="T81" fmla="*/ 0 h 4"/>
                <a:gd name="T82" fmla="*/ 0 w 8"/>
                <a:gd name="T83" fmla="*/ 0 h 4"/>
                <a:gd name="T84" fmla="*/ 0 w 8"/>
                <a:gd name="T85" fmla="*/ 0 h 4"/>
                <a:gd name="T86" fmla="*/ 0 w 8"/>
                <a:gd name="T87" fmla="*/ 0 h 4"/>
                <a:gd name="T88" fmla="*/ 0 w 8"/>
                <a:gd name="T89" fmla="*/ 0 h 4"/>
                <a:gd name="T90" fmla="*/ 0 w 8"/>
                <a:gd name="T91" fmla="*/ 0 h 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8" h="4">
                  <a:moveTo>
                    <a:pt x="8" y="4"/>
                  </a:moveTo>
                  <a:lnTo>
                    <a:pt x="8" y="4"/>
                  </a:lnTo>
                  <a:lnTo>
                    <a:pt x="8" y="2"/>
                  </a:lnTo>
                  <a:lnTo>
                    <a:pt x="5" y="2"/>
                  </a:lnTo>
                  <a:lnTo>
                    <a:pt x="3" y="2"/>
                  </a:lnTo>
                  <a:lnTo>
                    <a:pt x="3" y="0"/>
                  </a:lnTo>
                  <a:lnTo>
                    <a:pt x="0" y="0"/>
                  </a:lnTo>
                </a:path>
              </a:pathLst>
            </a:custGeom>
            <a:noFill/>
            <a:ln w="0">
              <a:solidFill>
                <a:srgbClr val="000000"/>
              </a:solidFill>
              <a:prstDash val="solid"/>
              <a:round/>
              <a:headEnd/>
              <a:tailEnd/>
            </a:ln>
          </p:spPr>
          <p:txBody>
            <a:bodyPr/>
            <a:lstStyle/>
            <a:p>
              <a:endParaRPr lang="tr-TR"/>
            </a:p>
          </p:txBody>
        </p:sp>
        <p:sp>
          <p:nvSpPr>
            <p:cNvPr id="64580" name="Line 68"/>
            <p:cNvSpPr>
              <a:spLocks noChangeShapeType="1"/>
            </p:cNvSpPr>
            <p:nvPr/>
          </p:nvSpPr>
          <p:spPr bwMode="auto">
            <a:xfrm flipH="1">
              <a:off x="2048" y="3150"/>
              <a:ext cx="185" cy="1"/>
            </a:xfrm>
            <a:prstGeom prst="line">
              <a:avLst/>
            </a:prstGeom>
            <a:noFill/>
            <a:ln w="0">
              <a:solidFill>
                <a:srgbClr val="000000"/>
              </a:solidFill>
              <a:round/>
              <a:headEnd/>
              <a:tailEnd/>
            </a:ln>
          </p:spPr>
          <p:txBody>
            <a:bodyPr/>
            <a:lstStyle/>
            <a:p>
              <a:endParaRPr lang="tr-TR"/>
            </a:p>
          </p:txBody>
        </p:sp>
        <p:sp>
          <p:nvSpPr>
            <p:cNvPr id="64581" name="Line 69"/>
            <p:cNvSpPr>
              <a:spLocks noChangeShapeType="1"/>
            </p:cNvSpPr>
            <p:nvPr/>
          </p:nvSpPr>
          <p:spPr bwMode="auto">
            <a:xfrm>
              <a:off x="1877" y="2951"/>
              <a:ext cx="356" cy="1"/>
            </a:xfrm>
            <a:prstGeom prst="line">
              <a:avLst/>
            </a:prstGeom>
            <a:noFill/>
            <a:ln w="0">
              <a:solidFill>
                <a:srgbClr val="000000"/>
              </a:solidFill>
              <a:round/>
              <a:headEnd/>
              <a:tailEnd/>
            </a:ln>
          </p:spPr>
          <p:txBody>
            <a:bodyPr/>
            <a:lstStyle/>
            <a:p>
              <a:endParaRPr lang="tr-TR"/>
            </a:p>
          </p:txBody>
        </p:sp>
        <p:sp>
          <p:nvSpPr>
            <p:cNvPr id="64582" name="Line 70"/>
            <p:cNvSpPr>
              <a:spLocks noChangeShapeType="1"/>
            </p:cNvSpPr>
            <p:nvPr/>
          </p:nvSpPr>
          <p:spPr bwMode="auto">
            <a:xfrm flipV="1">
              <a:off x="1270" y="3195"/>
              <a:ext cx="291" cy="54"/>
            </a:xfrm>
            <a:prstGeom prst="line">
              <a:avLst/>
            </a:prstGeom>
            <a:noFill/>
            <a:ln w="0">
              <a:solidFill>
                <a:srgbClr val="000000"/>
              </a:solidFill>
              <a:round/>
              <a:headEnd/>
              <a:tailEnd/>
            </a:ln>
          </p:spPr>
          <p:txBody>
            <a:bodyPr/>
            <a:lstStyle/>
            <a:p>
              <a:endParaRPr lang="tr-TR"/>
            </a:p>
          </p:txBody>
        </p:sp>
        <p:sp>
          <p:nvSpPr>
            <p:cNvPr id="64583" name="Line 71"/>
            <p:cNvSpPr>
              <a:spLocks noChangeShapeType="1"/>
            </p:cNvSpPr>
            <p:nvPr/>
          </p:nvSpPr>
          <p:spPr bwMode="auto">
            <a:xfrm>
              <a:off x="1805" y="3191"/>
              <a:ext cx="428" cy="1"/>
            </a:xfrm>
            <a:prstGeom prst="line">
              <a:avLst/>
            </a:prstGeom>
            <a:noFill/>
            <a:ln w="0">
              <a:solidFill>
                <a:srgbClr val="000000"/>
              </a:solidFill>
              <a:round/>
              <a:headEnd/>
              <a:tailEnd/>
            </a:ln>
          </p:spPr>
          <p:txBody>
            <a:bodyPr/>
            <a:lstStyle/>
            <a:p>
              <a:endParaRPr lang="tr-TR"/>
            </a:p>
          </p:txBody>
        </p:sp>
        <p:sp>
          <p:nvSpPr>
            <p:cNvPr id="64584" name="Line 72"/>
            <p:cNvSpPr>
              <a:spLocks noChangeShapeType="1"/>
            </p:cNvSpPr>
            <p:nvPr/>
          </p:nvSpPr>
          <p:spPr bwMode="auto">
            <a:xfrm>
              <a:off x="1345" y="3067"/>
              <a:ext cx="190" cy="1"/>
            </a:xfrm>
            <a:prstGeom prst="line">
              <a:avLst/>
            </a:prstGeom>
            <a:noFill/>
            <a:ln w="0">
              <a:solidFill>
                <a:srgbClr val="000000"/>
              </a:solidFill>
              <a:round/>
              <a:headEnd/>
              <a:tailEnd/>
            </a:ln>
          </p:spPr>
          <p:txBody>
            <a:bodyPr/>
            <a:lstStyle/>
            <a:p>
              <a:endParaRPr lang="tr-TR"/>
            </a:p>
          </p:txBody>
        </p:sp>
        <p:sp>
          <p:nvSpPr>
            <p:cNvPr id="64585" name="Line 73"/>
            <p:cNvSpPr>
              <a:spLocks noChangeShapeType="1"/>
            </p:cNvSpPr>
            <p:nvPr/>
          </p:nvSpPr>
          <p:spPr bwMode="auto">
            <a:xfrm>
              <a:off x="1786" y="3338"/>
              <a:ext cx="447" cy="1"/>
            </a:xfrm>
            <a:prstGeom prst="line">
              <a:avLst/>
            </a:prstGeom>
            <a:noFill/>
            <a:ln w="0">
              <a:solidFill>
                <a:srgbClr val="000000"/>
              </a:solidFill>
              <a:round/>
              <a:headEnd/>
              <a:tailEnd/>
            </a:ln>
          </p:spPr>
          <p:txBody>
            <a:bodyPr/>
            <a:lstStyle/>
            <a:p>
              <a:endParaRPr lang="tr-TR"/>
            </a:p>
          </p:txBody>
        </p:sp>
        <p:sp>
          <p:nvSpPr>
            <p:cNvPr id="64586" name="Rectangle 74"/>
            <p:cNvSpPr>
              <a:spLocks noChangeArrowheads="1"/>
            </p:cNvSpPr>
            <p:nvPr/>
          </p:nvSpPr>
          <p:spPr bwMode="auto">
            <a:xfrm>
              <a:off x="1133" y="3058"/>
              <a:ext cx="119" cy="19"/>
            </a:xfrm>
            <a:prstGeom prst="rect">
              <a:avLst/>
            </a:prstGeom>
            <a:noFill/>
            <a:ln w="9525">
              <a:noFill/>
              <a:miter lim="800000"/>
              <a:headEnd/>
              <a:tailEnd/>
            </a:ln>
          </p:spPr>
          <p:txBody>
            <a:bodyPr wrap="none" lIns="0" tIns="0" rIns="0" bIns="0">
              <a:spAutoFit/>
            </a:bodyPr>
            <a:lstStyle/>
            <a:p>
              <a:pPr eaLnBrk="1" hangingPunct="1"/>
              <a:r>
                <a:rPr lang="tr-TR" sz="200">
                  <a:solidFill>
                    <a:srgbClr val="000000"/>
                  </a:solidFill>
                  <a:latin typeface="Modern"/>
                </a:rPr>
                <a:t>Ascending colon</a:t>
              </a:r>
              <a:endParaRPr lang="tr-TR"/>
            </a:p>
          </p:txBody>
        </p:sp>
        <p:sp>
          <p:nvSpPr>
            <p:cNvPr id="64587" name="Rectangle 75"/>
            <p:cNvSpPr>
              <a:spLocks noChangeArrowheads="1"/>
            </p:cNvSpPr>
            <p:nvPr/>
          </p:nvSpPr>
          <p:spPr bwMode="auto">
            <a:xfrm>
              <a:off x="2243" y="3139"/>
              <a:ext cx="129" cy="19"/>
            </a:xfrm>
            <a:prstGeom prst="rect">
              <a:avLst/>
            </a:prstGeom>
            <a:noFill/>
            <a:ln w="9525">
              <a:noFill/>
              <a:miter lim="800000"/>
              <a:headEnd/>
              <a:tailEnd/>
            </a:ln>
          </p:spPr>
          <p:txBody>
            <a:bodyPr wrap="none" lIns="0" tIns="0" rIns="0" bIns="0">
              <a:spAutoFit/>
            </a:bodyPr>
            <a:lstStyle/>
            <a:p>
              <a:pPr eaLnBrk="1" hangingPunct="1"/>
              <a:r>
                <a:rPr lang="tr-TR" sz="200">
                  <a:solidFill>
                    <a:srgbClr val="000000"/>
                  </a:solidFill>
                  <a:latin typeface="Modern"/>
                </a:rPr>
                <a:t>Descending colon</a:t>
              </a:r>
              <a:endParaRPr lang="tr-TR"/>
            </a:p>
          </p:txBody>
        </p:sp>
        <p:sp>
          <p:nvSpPr>
            <p:cNvPr id="64588" name="Rectangle 76"/>
            <p:cNvSpPr>
              <a:spLocks noChangeArrowheads="1"/>
            </p:cNvSpPr>
            <p:nvPr/>
          </p:nvSpPr>
          <p:spPr bwMode="auto">
            <a:xfrm>
              <a:off x="1133" y="3238"/>
              <a:ext cx="68" cy="19"/>
            </a:xfrm>
            <a:prstGeom prst="rect">
              <a:avLst/>
            </a:prstGeom>
            <a:noFill/>
            <a:ln w="9525">
              <a:noFill/>
              <a:miter lim="800000"/>
              <a:headEnd/>
              <a:tailEnd/>
            </a:ln>
          </p:spPr>
          <p:txBody>
            <a:bodyPr wrap="none" lIns="0" tIns="0" rIns="0" bIns="0">
              <a:spAutoFit/>
            </a:bodyPr>
            <a:lstStyle/>
            <a:p>
              <a:pPr eaLnBrk="1" hangingPunct="1"/>
              <a:r>
                <a:rPr lang="tr-TR" sz="200">
                  <a:solidFill>
                    <a:srgbClr val="000000"/>
                  </a:solidFill>
                  <a:latin typeface="Modern"/>
                </a:rPr>
                <a:t>Appendix</a:t>
              </a:r>
              <a:endParaRPr lang="tr-TR"/>
            </a:p>
          </p:txBody>
        </p:sp>
        <p:sp>
          <p:nvSpPr>
            <p:cNvPr id="64589" name="Rectangle 77"/>
            <p:cNvSpPr>
              <a:spLocks noChangeArrowheads="1"/>
            </p:cNvSpPr>
            <p:nvPr/>
          </p:nvSpPr>
          <p:spPr bwMode="auto">
            <a:xfrm>
              <a:off x="2243" y="3182"/>
              <a:ext cx="102" cy="19"/>
            </a:xfrm>
            <a:prstGeom prst="rect">
              <a:avLst/>
            </a:prstGeom>
            <a:noFill/>
            <a:ln w="9525">
              <a:noFill/>
              <a:miter lim="800000"/>
              <a:headEnd/>
              <a:tailEnd/>
            </a:ln>
          </p:spPr>
          <p:txBody>
            <a:bodyPr wrap="none" lIns="0" tIns="0" rIns="0" bIns="0">
              <a:spAutoFit/>
            </a:bodyPr>
            <a:lstStyle/>
            <a:p>
              <a:pPr eaLnBrk="1" hangingPunct="1"/>
              <a:r>
                <a:rPr lang="tr-TR" sz="200">
                  <a:solidFill>
                    <a:srgbClr val="000000"/>
                  </a:solidFill>
                  <a:latin typeface="Modern"/>
                </a:rPr>
                <a:t>Sigmoid colon</a:t>
              </a:r>
              <a:endParaRPr lang="tr-TR"/>
            </a:p>
          </p:txBody>
        </p:sp>
        <p:sp>
          <p:nvSpPr>
            <p:cNvPr id="64590" name="Rectangle 78"/>
            <p:cNvSpPr>
              <a:spLocks noChangeArrowheads="1"/>
            </p:cNvSpPr>
            <p:nvPr/>
          </p:nvSpPr>
          <p:spPr bwMode="auto">
            <a:xfrm>
              <a:off x="2243" y="2941"/>
              <a:ext cx="123" cy="19"/>
            </a:xfrm>
            <a:prstGeom prst="rect">
              <a:avLst/>
            </a:prstGeom>
            <a:noFill/>
            <a:ln w="9525">
              <a:noFill/>
              <a:miter lim="800000"/>
              <a:headEnd/>
              <a:tailEnd/>
            </a:ln>
          </p:spPr>
          <p:txBody>
            <a:bodyPr wrap="none" lIns="0" tIns="0" rIns="0" bIns="0">
              <a:spAutoFit/>
            </a:bodyPr>
            <a:lstStyle/>
            <a:p>
              <a:pPr eaLnBrk="1" hangingPunct="1"/>
              <a:r>
                <a:rPr lang="tr-TR" sz="200">
                  <a:solidFill>
                    <a:srgbClr val="000000"/>
                  </a:solidFill>
                  <a:latin typeface="Modern"/>
                </a:rPr>
                <a:t>Transverse colon</a:t>
              </a:r>
              <a:endParaRPr lang="tr-TR"/>
            </a:p>
          </p:txBody>
        </p:sp>
        <p:sp>
          <p:nvSpPr>
            <p:cNvPr id="64591" name="Rectangle 79"/>
            <p:cNvSpPr>
              <a:spLocks noChangeArrowheads="1"/>
            </p:cNvSpPr>
            <p:nvPr/>
          </p:nvSpPr>
          <p:spPr bwMode="auto">
            <a:xfrm>
              <a:off x="2243" y="3328"/>
              <a:ext cx="55" cy="19"/>
            </a:xfrm>
            <a:prstGeom prst="rect">
              <a:avLst/>
            </a:prstGeom>
            <a:noFill/>
            <a:ln w="9525">
              <a:noFill/>
              <a:miter lim="800000"/>
              <a:headEnd/>
              <a:tailEnd/>
            </a:ln>
          </p:spPr>
          <p:txBody>
            <a:bodyPr wrap="none" lIns="0" tIns="0" rIns="0" bIns="0">
              <a:spAutoFit/>
            </a:bodyPr>
            <a:lstStyle/>
            <a:p>
              <a:pPr eaLnBrk="1" hangingPunct="1"/>
              <a:r>
                <a:rPr lang="tr-TR" sz="200">
                  <a:solidFill>
                    <a:srgbClr val="000000"/>
                  </a:solidFill>
                  <a:latin typeface="Modern"/>
                </a:rPr>
                <a:t>Rectum</a:t>
              </a:r>
              <a:endParaRPr lang="tr-TR"/>
            </a:p>
          </p:txBody>
        </p:sp>
        <p:sp>
          <p:nvSpPr>
            <p:cNvPr id="64592" name="Rectangle 80"/>
            <p:cNvSpPr>
              <a:spLocks noChangeArrowheads="1"/>
            </p:cNvSpPr>
            <p:nvPr/>
          </p:nvSpPr>
          <p:spPr bwMode="auto">
            <a:xfrm>
              <a:off x="1449" y="3620"/>
              <a:ext cx="463" cy="29"/>
            </a:xfrm>
            <a:prstGeom prst="rect">
              <a:avLst/>
            </a:prstGeom>
            <a:noFill/>
            <a:ln w="9525">
              <a:noFill/>
              <a:miter lim="800000"/>
              <a:headEnd/>
              <a:tailEnd/>
            </a:ln>
          </p:spPr>
          <p:txBody>
            <a:bodyPr wrap="none" lIns="0" tIns="0" rIns="0" bIns="0">
              <a:spAutoFit/>
            </a:bodyPr>
            <a:lstStyle/>
            <a:p>
              <a:pPr eaLnBrk="1" hangingPunct="1"/>
              <a:r>
                <a:rPr lang="tr-TR" sz="300">
                  <a:solidFill>
                    <a:srgbClr val="000000"/>
                  </a:solidFill>
                  <a:latin typeface="Modern"/>
                </a:rPr>
                <a:t>DIGESTIVE SYSTEM, LARGE INTESTINE</a:t>
              </a:r>
              <a:endParaRPr lang="tr-T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tr-TR" smtClean="0"/>
              <a:t>Alan</a:t>
            </a:r>
            <a:endParaRPr lang="fr-FR" smtClean="0"/>
          </a:p>
        </p:txBody>
      </p:sp>
      <p:sp>
        <p:nvSpPr>
          <p:cNvPr id="65539" name="Rectangle 3"/>
          <p:cNvSpPr>
            <a:spLocks noGrp="1" noChangeArrowheads="1"/>
          </p:cNvSpPr>
          <p:nvPr>
            <p:ph type="body" idx="1"/>
          </p:nvPr>
        </p:nvSpPr>
        <p:spPr/>
        <p:txBody>
          <a:bodyPr/>
          <a:lstStyle/>
          <a:p>
            <a:pPr eaLnBrk="1" hangingPunct="1"/>
            <a:r>
              <a:rPr lang="fr-FR" sz="2100" smtClean="0"/>
              <a:t>Materyalin olu</a:t>
            </a:r>
            <a:r>
              <a:rPr lang="tr-TR" sz="2100" smtClean="0"/>
              <a:t>ş</a:t>
            </a:r>
            <a:r>
              <a:rPr lang="fr-FR" sz="2100" smtClean="0"/>
              <a:t>tu</a:t>
            </a:r>
            <a:r>
              <a:rPr lang="tr-TR" sz="2100" smtClean="0"/>
              <a:t>ğ</a:t>
            </a:r>
            <a:r>
              <a:rPr lang="fr-FR" sz="2100" smtClean="0"/>
              <a:t>u zemine (sa</a:t>
            </a:r>
            <a:r>
              <a:rPr lang="tr-TR" sz="2100" smtClean="0"/>
              <a:t>y</a:t>
            </a:r>
            <a:r>
              <a:rPr lang="fr-FR" sz="2100" smtClean="0"/>
              <a:t>da</a:t>
            </a:r>
            <a:r>
              <a:rPr lang="tr-TR" sz="2100" smtClean="0"/>
              <a:t>m </a:t>
            </a:r>
            <a:r>
              <a:rPr lang="fr-FR" sz="2100" smtClean="0"/>
              <a:t>ka</a:t>
            </a:r>
            <a:r>
              <a:rPr lang="tr-TR" sz="2100" smtClean="0"/>
              <a:t>ğı</a:t>
            </a:r>
            <a:r>
              <a:rPr lang="fr-FR" sz="2100" smtClean="0"/>
              <a:t>t,levha, ekran vs.) bak</a:t>
            </a:r>
            <a:r>
              <a:rPr lang="tr-TR" sz="2100" smtClean="0"/>
              <a:t>ı</a:t>
            </a:r>
            <a:r>
              <a:rPr lang="fr-FR" sz="2100" smtClean="0"/>
              <a:t>ld</a:t>
            </a:r>
            <a:r>
              <a:rPr lang="tr-TR" sz="2100" smtClean="0"/>
              <a:t>ığı</a:t>
            </a:r>
            <a:r>
              <a:rPr lang="fr-FR" sz="2100" smtClean="0"/>
              <a:t>nda ilk</a:t>
            </a:r>
            <a:r>
              <a:rPr lang="tr-TR" sz="2100" smtClean="0"/>
              <a:t> </a:t>
            </a:r>
            <a:r>
              <a:rPr lang="fr-FR" sz="2100" smtClean="0"/>
              <a:t>bak</a:t>
            </a:r>
            <a:r>
              <a:rPr lang="tr-TR" sz="2100" smtClean="0"/>
              <a:t>ış</a:t>
            </a:r>
            <a:r>
              <a:rPr lang="fr-FR" sz="2100" smtClean="0"/>
              <a:t>ta görülecek dolu ve bo</a:t>
            </a:r>
            <a:r>
              <a:rPr lang="tr-TR" sz="2100" smtClean="0"/>
              <a:t>ş</a:t>
            </a:r>
            <a:r>
              <a:rPr lang="fr-FR" sz="2100" smtClean="0"/>
              <a:t> alanlar</a:t>
            </a:r>
            <a:r>
              <a:rPr lang="tr-TR" sz="2100" smtClean="0"/>
              <a:t> </a:t>
            </a:r>
            <a:r>
              <a:rPr lang="fr-FR" sz="2100" smtClean="0"/>
              <a:t>vard</a:t>
            </a:r>
            <a:r>
              <a:rPr lang="tr-TR" sz="2100" smtClean="0"/>
              <a:t>ı</a:t>
            </a:r>
            <a:r>
              <a:rPr lang="fr-FR" sz="2100" smtClean="0"/>
              <a:t>r.</a:t>
            </a:r>
          </a:p>
        </p:txBody>
      </p:sp>
      <p:pic>
        <p:nvPicPr>
          <p:cNvPr id="65540" name="Picture 8" descr="mevlana"/>
          <p:cNvPicPr>
            <a:picLocks noChangeAspect="1" noChangeArrowheads="1"/>
          </p:cNvPicPr>
          <p:nvPr/>
        </p:nvPicPr>
        <p:blipFill>
          <a:blip r:embed="rId2" cstate="print"/>
          <a:srcRect/>
          <a:stretch>
            <a:fillRect/>
          </a:stretch>
        </p:blipFill>
        <p:spPr bwMode="auto">
          <a:xfrm>
            <a:off x="2362200" y="2971800"/>
            <a:ext cx="5029200" cy="3559175"/>
          </a:xfrm>
          <a:prstGeom prst="rect">
            <a:avLst/>
          </a:prstGeom>
          <a:noFill/>
          <a:ln w="9525">
            <a:noFill/>
            <a:miter lim="800000"/>
            <a:headEnd/>
            <a:tailEnd/>
          </a:ln>
        </p:spPr>
      </p:pic>
      <p:sp>
        <p:nvSpPr>
          <p:cNvPr id="65541" name="Text Box 9"/>
          <p:cNvSpPr txBox="1">
            <a:spLocks noChangeArrowheads="1"/>
          </p:cNvSpPr>
          <p:nvPr/>
        </p:nvSpPr>
        <p:spPr bwMode="auto">
          <a:xfrm>
            <a:off x="2590800" y="6400800"/>
            <a:ext cx="3505200" cy="396875"/>
          </a:xfrm>
          <a:prstGeom prst="rect">
            <a:avLst/>
          </a:prstGeom>
          <a:noFill/>
          <a:ln w="9525">
            <a:noFill/>
            <a:miter lim="800000"/>
            <a:headEnd/>
            <a:tailEnd/>
          </a:ln>
          <a:effectLst/>
        </p:spPr>
        <p:txBody>
          <a:bodyPr>
            <a:spAutoFit/>
          </a:bodyPr>
          <a:lstStyle/>
          <a:p>
            <a:pPr>
              <a:spcBef>
                <a:spcPct val="50000"/>
              </a:spcBef>
            </a:pPr>
            <a:r>
              <a:rPr lang="tr-TR" sz="2000">
                <a:latin typeface="Arial" pitchFamily="34" charset="0"/>
              </a:rPr>
              <a:t>Dergilerde alan kullanımı.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tr-TR" smtClean="0"/>
              <a:t>Alan</a:t>
            </a:r>
            <a:endParaRPr lang="fr-FR" smtClean="0"/>
          </a:p>
        </p:txBody>
      </p:sp>
      <p:sp>
        <p:nvSpPr>
          <p:cNvPr id="66563" name="Rectangle 3"/>
          <p:cNvSpPr>
            <a:spLocks noGrp="1" noChangeArrowheads="1"/>
          </p:cNvSpPr>
          <p:nvPr>
            <p:ph type="body" idx="1"/>
          </p:nvPr>
        </p:nvSpPr>
        <p:spPr/>
        <p:txBody>
          <a:bodyPr/>
          <a:lstStyle/>
          <a:p>
            <a:pPr eaLnBrk="1" hangingPunct="1"/>
            <a:r>
              <a:rPr lang="fr-FR" sz="2100" smtClean="0"/>
              <a:t>Materyalin olu</a:t>
            </a:r>
            <a:r>
              <a:rPr lang="tr-TR" sz="2100" smtClean="0"/>
              <a:t>ş</a:t>
            </a:r>
            <a:r>
              <a:rPr lang="fr-FR" sz="2100" smtClean="0"/>
              <a:t>tu</a:t>
            </a:r>
            <a:r>
              <a:rPr lang="tr-TR" sz="2100" smtClean="0"/>
              <a:t>ğ</a:t>
            </a:r>
            <a:r>
              <a:rPr lang="fr-FR" sz="2100" smtClean="0"/>
              <a:t>u zemine (sa</a:t>
            </a:r>
            <a:r>
              <a:rPr lang="tr-TR" sz="2100" smtClean="0"/>
              <a:t>y</a:t>
            </a:r>
            <a:r>
              <a:rPr lang="fr-FR" sz="2100" smtClean="0"/>
              <a:t>da</a:t>
            </a:r>
            <a:r>
              <a:rPr lang="tr-TR" sz="2100" smtClean="0"/>
              <a:t>m </a:t>
            </a:r>
            <a:r>
              <a:rPr lang="fr-FR" sz="2100" smtClean="0"/>
              <a:t>ka</a:t>
            </a:r>
            <a:r>
              <a:rPr lang="tr-TR" sz="2100" smtClean="0"/>
              <a:t>ğı</a:t>
            </a:r>
            <a:r>
              <a:rPr lang="fr-FR" sz="2100" smtClean="0"/>
              <a:t>t,levha, ekran vs.) bak</a:t>
            </a:r>
            <a:r>
              <a:rPr lang="tr-TR" sz="2100" smtClean="0"/>
              <a:t>ı</a:t>
            </a:r>
            <a:r>
              <a:rPr lang="fr-FR" sz="2100" smtClean="0"/>
              <a:t>ld</a:t>
            </a:r>
            <a:r>
              <a:rPr lang="tr-TR" sz="2100" smtClean="0"/>
              <a:t>ığı</a:t>
            </a:r>
            <a:r>
              <a:rPr lang="fr-FR" sz="2100" smtClean="0"/>
              <a:t>nda ilk</a:t>
            </a:r>
            <a:r>
              <a:rPr lang="tr-TR" sz="2100" smtClean="0"/>
              <a:t> </a:t>
            </a:r>
            <a:r>
              <a:rPr lang="fr-FR" sz="2100" smtClean="0"/>
              <a:t>bak</a:t>
            </a:r>
            <a:r>
              <a:rPr lang="tr-TR" sz="2100" smtClean="0"/>
              <a:t>ış</a:t>
            </a:r>
            <a:r>
              <a:rPr lang="fr-FR" sz="2100" smtClean="0"/>
              <a:t>ta görülecek dolu ve bo</a:t>
            </a:r>
            <a:r>
              <a:rPr lang="tr-TR" sz="2100" smtClean="0"/>
              <a:t>ş</a:t>
            </a:r>
            <a:r>
              <a:rPr lang="fr-FR" sz="2100" smtClean="0"/>
              <a:t> alanlar</a:t>
            </a:r>
            <a:r>
              <a:rPr lang="tr-TR" sz="2100" smtClean="0"/>
              <a:t> </a:t>
            </a:r>
            <a:r>
              <a:rPr lang="fr-FR" sz="2100" smtClean="0"/>
              <a:t>vard</a:t>
            </a:r>
            <a:r>
              <a:rPr lang="tr-TR" sz="2100" smtClean="0"/>
              <a:t>ı</a:t>
            </a:r>
            <a:r>
              <a:rPr lang="fr-FR" sz="2100" smtClean="0"/>
              <a:t>r.</a:t>
            </a:r>
          </a:p>
        </p:txBody>
      </p:sp>
      <p:sp>
        <p:nvSpPr>
          <p:cNvPr id="66564" name="Text Box 5"/>
          <p:cNvSpPr txBox="1">
            <a:spLocks noChangeArrowheads="1"/>
          </p:cNvSpPr>
          <p:nvPr/>
        </p:nvSpPr>
        <p:spPr bwMode="auto">
          <a:xfrm>
            <a:off x="2590800" y="6400800"/>
            <a:ext cx="3505200" cy="457200"/>
          </a:xfrm>
          <a:prstGeom prst="rect">
            <a:avLst/>
          </a:prstGeom>
          <a:noFill/>
          <a:ln w="9525">
            <a:noFill/>
            <a:miter lim="800000"/>
            <a:headEnd/>
            <a:tailEnd/>
          </a:ln>
          <a:effectLst/>
        </p:spPr>
        <p:txBody>
          <a:bodyPr>
            <a:spAutoFit/>
          </a:bodyPr>
          <a:lstStyle/>
          <a:p>
            <a:pPr>
              <a:spcBef>
                <a:spcPct val="50000"/>
              </a:spcBef>
            </a:pPr>
            <a:r>
              <a:rPr lang="tr-TR" sz="1800">
                <a:solidFill>
                  <a:schemeClr val="tx2"/>
                </a:solidFill>
                <a:latin typeface="Comic Sans MS" pitchFamily="66" charset="0"/>
              </a:rPr>
              <a:t>Kitaplarda</a:t>
            </a:r>
            <a:r>
              <a:rPr lang="tr-TR" sz="1800">
                <a:latin typeface="Comic Sans MS" pitchFamily="66" charset="0"/>
              </a:rPr>
              <a:t> alan kullanımı</a:t>
            </a:r>
            <a:r>
              <a:rPr lang="tr-TR"/>
              <a:t>. </a:t>
            </a:r>
          </a:p>
        </p:txBody>
      </p:sp>
      <p:pic>
        <p:nvPicPr>
          <p:cNvPr id="66565" name="Picture 8"/>
          <p:cNvPicPr>
            <a:picLocks noChangeAspect="1" noChangeArrowheads="1"/>
          </p:cNvPicPr>
          <p:nvPr/>
        </p:nvPicPr>
        <p:blipFill>
          <a:blip r:embed="rId2" cstate="print"/>
          <a:srcRect/>
          <a:stretch>
            <a:fillRect/>
          </a:stretch>
        </p:blipFill>
        <p:spPr bwMode="auto">
          <a:xfrm>
            <a:off x="1981200" y="2943225"/>
            <a:ext cx="5029200" cy="357822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idx="4294967295"/>
          </p:nvPr>
        </p:nvSpPr>
        <p:spPr/>
        <p:txBody>
          <a:bodyPr/>
          <a:lstStyle/>
          <a:p>
            <a:pPr eaLnBrk="1" hangingPunct="1"/>
            <a:r>
              <a:rPr lang="tr-TR" smtClean="0"/>
              <a:t>Alan</a:t>
            </a:r>
            <a:endParaRPr lang="fr-FR" smtClean="0"/>
          </a:p>
        </p:txBody>
      </p:sp>
      <p:sp>
        <p:nvSpPr>
          <p:cNvPr id="67587" name="Rectangle 3"/>
          <p:cNvSpPr>
            <a:spLocks noGrp="1" noChangeArrowheads="1"/>
          </p:cNvSpPr>
          <p:nvPr>
            <p:ph idx="4294967295"/>
          </p:nvPr>
        </p:nvSpPr>
        <p:spPr/>
        <p:txBody>
          <a:bodyPr/>
          <a:lstStyle/>
          <a:p>
            <a:pPr eaLnBrk="1" hangingPunct="1"/>
            <a:r>
              <a:rPr lang="fr-FR" sz="2600" u="sng" smtClean="0"/>
              <a:t>Dolu alan</a:t>
            </a:r>
            <a:r>
              <a:rPr lang="fr-FR" sz="2600" smtClean="0"/>
              <a:t>: gösterilmek istenen resim,</a:t>
            </a:r>
            <a:r>
              <a:rPr lang="tr-TR" sz="2600" smtClean="0"/>
              <a:t> </a:t>
            </a:r>
            <a:r>
              <a:rPr lang="fr-FR" sz="2600" smtClean="0"/>
              <a:t>yaz</a:t>
            </a:r>
            <a:r>
              <a:rPr lang="tr-TR" sz="2600" smtClean="0"/>
              <a:t>ı</a:t>
            </a:r>
            <a:r>
              <a:rPr lang="fr-FR" sz="2600" smtClean="0"/>
              <a:t>, çizim vb. kaplad</a:t>
            </a:r>
            <a:r>
              <a:rPr lang="tr-TR" sz="2600" smtClean="0"/>
              <a:t>ı</a:t>
            </a:r>
            <a:r>
              <a:rPr lang="fr-FR" sz="2600" smtClean="0"/>
              <a:t>g</a:t>
            </a:r>
            <a:r>
              <a:rPr lang="tr-TR" sz="2600" smtClean="0"/>
              <a:t>ı</a:t>
            </a:r>
            <a:r>
              <a:rPr lang="fr-FR" sz="2600" smtClean="0"/>
              <a:t> aland</a:t>
            </a:r>
            <a:r>
              <a:rPr lang="tr-TR" sz="2600" smtClean="0"/>
              <a:t>ı</a:t>
            </a:r>
            <a:r>
              <a:rPr lang="fr-FR" sz="2600" smtClean="0"/>
              <a:t>r</a:t>
            </a:r>
            <a:r>
              <a:rPr lang="tr-TR" sz="2600" smtClean="0"/>
              <a:t> </a:t>
            </a:r>
            <a:r>
              <a:rPr lang="fr-FR" sz="2600" smtClean="0"/>
              <a:t>verilmek istenen mesaj buradad</a:t>
            </a:r>
            <a:r>
              <a:rPr lang="tr-TR" sz="2600" smtClean="0"/>
              <a:t>ı</a:t>
            </a:r>
            <a:r>
              <a:rPr lang="fr-FR" sz="2600" smtClean="0"/>
              <a:t>r</a:t>
            </a:r>
            <a:r>
              <a:rPr lang="tr-TR" sz="2600" smtClean="0"/>
              <a:t>.</a:t>
            </a:r>
          </a:p>
          <a:p>
            <a:pPr eaLnBrk="1" hangingPunct="1">
              <a:buFont typeface="Wingdings" pitchFamily="2" charset="2"/>
              <a:buNone/>
            </a:pPr>
            <a:endParaRPr lang="fr-FR" sz="2600" smtClean="0"/>
          </a:p>
          <a:p>
            <a:pPr eaLnBrk="1" hangingPunct="1"/>
            <a:r>
              <a:rPr lang="fr-FR" sz="2600" u="sng" smtClean="0"/>
              <a:t>Bo</a:t>
            </a:r>
            <a:r>
              <a:rPr lang="tr-TR" sz="2600" u="sng" smtClean="0"/>
              <a:t>ş</a:t>
            </a:r>
            <a:r>
              <a:rPr lang="fr-FR" sz="2600" u="sng" smtClean="0"/>
              <a:t> alan</a:t>
            </a:r>
            <a:r>
              <a:rPr lang="fr-FR" sz="2600" smtClean="0"/>
              <a:t> : verilmek istenen</a:t>
            </a:r>
            <a:r>
              <a:rPr lang="tr-TR" sz="2600" smtClean="0"/>
              <a:t> </a:t>
            </a:r>
            <a:r>
              <a:rPr lang="fr-FR" sz="2600" smtClean="0"/>
              <a:t>mesaj</a:t>
            </a:r>
            <a:r>
              <a:rPr lang="tr-TR" sz="2600" smtClean="0"/>
              <a:t>ı</a:t>
            </a:r>
            <a:r>
              <a:rPr lang="fr-FR" sz="2600" smtClean="0"/>
              <a:t>n amac</a:t>
            </a:r>
            <a:r>
              <a:rPr lang="tr-TR" sz="2600" smtClean="0"/>
              <a:t>ının</a:t>
            </a:r>
            <a:r>
              <a:rPr lang="fr-FR" sz="2600" smtClean="0"/>
              <a:t> gerçekle</a:t>
            </a:r>
            <a:r>
              <a:rPr lang="tr-TR" sz="2600" smtClean="0"/>
              <a:t>ş</a:t>
            </a:r>
            <a:r>
              <a:rPr lang="fr-FR" sz="2600" smtClean="0"/>
              <a:t>tirilmesinde</a:t>
            </a:r>
            <a:r>
              <a:rPr lang="tr-TR" sz="2600" smtClean="0"/>
              <a:t> </a:t>
            </a:r>
            <a:r>
              <a:rPr lang="fr-FR" sz="2600" smtClean="0"/>
              <a:t>ikinci dereceden etkilidir</a:t>
            </a:r>
            <a:r>
              <a:rPr lang="tr-TR" sz="2600" smtClean="0"/>
              <a:t>.</a:t>
            </a:r>
            <a:endParaRPr lang="fr-FR" sz="26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p:txBody>
          <a:bodyPr/>
          <a:lstStyle/>
          <a:p>
            <a:pPr eaLnBrk="1" hangingPunct="1"/>
            <a:r>
              <a:rPr lang="tr-TR" smtClean="0"/>
              <a:t>Alan</a:t>
            </a:r>
            <a:endParaRPr lang="fr-FR" smtClean="0"/>
          </a:p>
        </p:txBody>
      </p:sp>
      <p:sp>
        <p:nvSpPr>
          <p:cNvPr id="68611" name="Rectangle 3"/>
          <p:cNvSpPr>
            <a:spLocks noGrp="1" noChangeArrowheads="1"/>
          </p:cNvSpPr>
          <p:nvPr>
            <p:ph type="body" sz="half" idx="4294967295"/>
          </p:nvPr>
        </p:nvSpPr>
        <p:spPr>
          <a:xfrm>
            <a:off x="1295400" y="1905000"/>
            <a:ext cx="3886200" cy="4114800"/>
          </a:xfrm>
        </p:spPr>
        <p:txBody>
          <a:bodyPr/>
          <a:lstStyle/>
          <a:p>
            <a:pPr eaLnBrk="1" hangingPunct="1"/>
            <a:r>
              <a:rPr lang="fr-FR" sz="2200" smtClean="0"/>
              <a:t>Görsel ögeler ve kelimeler etraf</a:t>
            </a:r>
            <a:r>
              <a:rPr lang="tr-TR" sz="2200" smtClean="0"/>
              <a:t>ı</a:t>
            </a:r>
            <a:r>
              <a:rPr lang="fr-FR" sz="2200" smtClean="0"/>
              <a:t>nda b</a:t>
            </a:r>
            <a:r>
              <a:rPr lang="tr-TR" sz="2200" smtClean="0"/>
              <a:t>ı</a:t>
            </a:r>
            <a:r>
              <a:rPr lang="fr-FR" sz="2200" smtClean="0"/>
              <a:t>rak</a:t>
            </a:r>
            <a:r>
              <a:rPr lang="tr-TR" sz="2200" smtClean="0"/>
              <a:t>ı</a:t>
            </a:r>
            <a:r>
              <a:rPr lang="fr-FR" sz="2200" smtClean="0"/>
              <a:t>lan bo</a:t>
            </a:r>
            <a:r>
              <a:rPr lang="tr-TR" sz="2200" smtClean="0"/>
              <a:t>ş </a:t>
            </a:r>
            <a:r>
              <a:rPr lang="fr-FR" sz="2200" smtClean="0"/>
              <a:t>alanlar kalabal</a:t>
            </a:r>
            <a:r>
              <a:rPr lang="tr-TR" sz="2200" smtClean="0"/>
              <a:t>ı</a:t>
            </a:r>
            <a:r>
              <a:rPr lang="fr-FR" sz="2200" smtClean="0"/>
              <a:t>k, kar</a:t>
            </a:r>
            <a:r>
              <a:rPr lang="tr-TR" sz="2200" smtClean="0"/>
              <a:t>ışı</a:t>
            </a:r>
            <a:r>
              <a:rPr lang="fr-FR" sz="2200" smtClean="0"/>
              <a:t>k duygusuna engel olur.</a:t>
            </a:r>
            <a:r>
              <a:rPr lang="tr-TR" sz="2200" smtClean="0"/>
              <a:t> </a:t>
            </a:r>
          </a:p>
          <a:p>
            <a:pPr eaLnBrk="1" hangingPunct="1"/>
            <a:endParaRPr lang="tr-TR" sz="2200" smtClean="0"/>
          </a:p>
          <a:p>
            <a:pPr eaLnBrk="1" hangingPunct="1"/>
            <a:r>
              <a:rPr lang="tr-TR" sz="2200" smtClean="0"/>
              <a:t>B</a:t>
            </a:r>
            <a:r>
              <a:rPr lang="fr-FR" sz="2200" smtClean="0"/>
              <a:t>o</a:t>
            </a:r>
            <a:r>
              <a:rPr lang="tr-TR" sz="2200" smtClean="0"/>
              <a:t>ş</a:t>
            </a:r>
            <a:r>
              <a:rPr lang="fr-FR" sz="2200" smtClean="0"/>
              <a:t> alanlar</a:t>
            </a:r>
            <a:r>
              <a:rPr lang="tr-TR" sz="2200" smtClean="0"/>
              <a:t>ı</a:t>
            </a:r>
            <a:r>
              <a:rPr lang="fr-FR" sz="2200" smtClean="0"/>
              <a:t>n da</a:t>
            </a:r>
            <a:r>
              <a:rPr lang="tr-TR" sz="2200" smtClean="0"/>
              <a:t>ğı</a:t>
            </a:r>
            <a:r>
              <a:rPr lang="fr-FR" sz="2200" smtClean="0"/>
              <a:t>l</a:t>
            </a:r>
            <a:r>
              <a:rPr lang="tr-TR" sz="2200" smtClean="0"/>
              <a:t>ı</a:t>
            </a:r>
            <a:r>
              <a:rPr lang="fr-FR" sz="2200" smtClean="0"/>
              <a:t>m</a:t>
            </a:r>
            <a:r>
              <a:rPr lang="tr-TR" sz="2200" smtClean="0"/>
              <a:t>ı</a:t>
            </a:r>
            <a:r>
              <a:rPr lang="fr-FR" sz="2200" smtClean="0"/>
              <a:t>,</a:t>
            </a:r>
            <a:r>
              <a:rPr lang="tr-TR" sz="2200" smtClean="0"/>
              <a:t> </a:t>
            </a:r>
            <a:r>
              <a:rPr lang="fr-FR" sz="2200" smtClean="0"/>
              <a:t>görsel ögelerin yerle</a:t>
            </a:r>
            <a:r>
              <a:rPr lang="tr-TR" sz="2200" smtClean="0"/>
              <a:t>ş</a:t>
            </a:r>
            <a:r>
              <a:rPr lang="fr-FR" sz="2200" smtClean="0"/>
              <a:t>tirilmesi kadar önemlidir.</a:t>
            </a:r>
          </a:p>
        </p:txBody>
      </p:sp>
      <p:pic>
        <p:nvPicPr>
          <p:cNvPr id="68612" name="Picture 6" descr="asymmetry"/>
          <p:cNvPicPr>
            <a:picLocks noGrp="1" noChangeAspect="1" noChangeArrowheads="1"/>
          </p:cNvPicPr>
          <p:nvPr>
            <p:ph sz="half" idx="4294967295"/>
          </p:nvPr>
        </p:nvPicPr>
        <p:blipFill>
          <a:blip r:embed="rId2" cstate="print"/>
          <a:srcRect/>
          <a:stretch>
            <a:fillRect/>
          </a:stretch>
        </p:blipFill>
        <p:spPr>
          <a:xfrm>
            <a:off x="5257800" y="2187575"/>
            <a:ext cx="3471863" cy="3219450"/>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tr-TR" sz="3800" smtClean="0"/>
              <a:t>Alan</a:t>
            </a:r>
            <a:br>
              <a:rPr lang="tr-TR" sz="3800" smtClean="0"/>
            </a:br>
            <a:r>
              <a:rPr lang="tr-TR" sz="3800" smtClean="0"/>
              <a:t> </a:t>
            </a:r>
            <a:r>
              <a:rPr lang="tr-TR" sz="3800" smtClean="0">
                <a:solidFill>
                  <a:schemeClr val="folHlink"/>
                </a:solidFill>
              </a:rPr>
              <a:t>Ü</a:t>
            </a:r>
            <a:r>
              <a:rPr lang="fr-FR" sz="3800" smtClean="0">
                <a:solidFill>
                  <a:schemeClr val="folHlink"/>
                </a:solidFill>
              </a:rPr>
              <a:t>çüncü kural</a:t>
            </a:r>
            <a:r>
              <a:rPr lang="tr-TR" sz="3800" smtClean="0">
                <a:solidFill>
                  <a:schemeClr val="folHlink"/>
                </a:solidFill>
              </a:rPr>
              <a:t> tekniği</a:t>
            </a:r>
            <a:endParaRPr lang="fr-FR" sz="3800" smtClean="0">
              <a:solidFill>
                <a:schemeClr val="folHlink"/>
              </a:solidFill>
            </a:endParaRPr>
          </a:p>
        </p:txBody>
      </p:sp>
      <p:sp>
        <p:nvSpPr>
          <p:cNvPr id="69635" name="Rectangle 3"/>
          <p:cNvSpPr>
            <a:spLocks noGrp="1" noChangeArrowheads="1"/>
          </p:cNvSpPr>
          <p:nvPr>
            <p:ph type="body" idx="1"/>
          </p:nvPr>
        </p:nvSpPr>
        <p:spPr/>
        <p:txBody>
          <a:bodyPr/>
          <a:lstStyle/>
          <a:p>
            <a:pPr eaLnBrk="1" hangingPunct="1"/>
            <a:r>
              <a:rPr lang="tr-TR" sz="2600" smtClean="0"/>
              <a:t>B</a:t>
            </a:r>
            <a:r>
              <a:rPr lang="fr-FR" sz="2600" smtClean="0"/>
              <a:t>ir resim alan</a:t>
            </a:r>
            <a:r>
              <a:rPr lang="tr-TR" sz="2600" smtClean="0"/>
              <a:t>ı</a:t>
            </a:r>
            <a:r>
              <a:rPr lang="fr-FR" sz="2600" smtClean="0"/>
              <a:t> yatay ve dikey olmak</a:t>
            </a:r>
            <a:r>
              <a:rPr lang="tr-TR" sz="2600" smtClean="0"/>
              <a:t> </a:t>
            </a:r>
            <a:r>
              <a:rPr lang="fr-FR" sz="2600" smtClean="0"/>
              <a:t>üzere e</a:t>
            </a:r>
            <a:r>
              <a:rPr lang="tr-TR" sz="2600" smtClean="0"/>
              <a:t>ş</a:t>
            </a:r>
            <a:r>
              <a:rPr lang="fr-FR" sz="2600" smtClean="0"/>
              <a:t>it aral</a:t>
            </a:r>
            <a:r>
              <a:rPr lang="tr-TR" sz="2600" smtClean="0"/>
              <a:t>ı</a:t>
            </a:r>
            <a:r>
              <a:rPr lang="fr-FR" sz="2600" smtClean="0"/>
              <a:t>klarla çizilen çizgilerle üçe ayr</a:t>
            </a:r>
            <a:r>
              <a:rPr lang="tr-TR" sz="2600" smtClean="0"/>
              <a:t>ı</a:t>
            </a:r>
            <a:r>
              <a:rPr lang="fr-FR" sz="2600" smtClean="0"/>
              <a:t>l</a:t>
            </a:r>
            <a:r>
              <a:rPr lang="tr-TR" sz="2600" smtClean="0"/>
              <a:t>ı</a:t>
            </a:r>
            <a:r>
              <a:rPr lang="fr-FR" sz="2600" smtClean="0"/>
              <a:t>r.</a:t>
            </a:r>
            <a:endParaRPr lang="tr-TR" sz="2600" smtClean="0"/>
          </a:p>
          <a:p>
            <a:pPr eaLnBrk="1" hangingPunct="1">
              <a:buFont typeface="Wingdings" pitchFamily="2" charset="2"/>
              <a:buNone/>
            </a:pPr>
            <a:endParaRPr lang="fr-FR" sz="2600" smtClean="0"/>
          </a:p>
          <a:p>
            <a:pPr eaLnBrk="1" hangingPunct="1">
              <a:buFont typeface="Wingdings" pitchFamily="2" charset="2"/>
              <a:buNone/>
            </a:pPr>
            <a:endParaRPr lang="fr-FR" sz="2600" smtClean="0"/>
          </a:p>
        </p:txBody>
      </p:sp>
      <p:pic>
        <p:nvPicPr>
          <p:cNvPr id="69636" name="Picture 4" descr="goz-tarama"/>
          <p:cNvPicPr>
            <a:picLocks noGrp="1" noChangeAspect="1" noChangeArrowheads="1"/>
          </p:cNvPicPr>
          <p:nvPr>
            <p:ph sz="half" idx="4294967295"/>
          </p:nvPr>
        </p:nvPicPr>
        <p:blipFill>
          <a:blip r:embed="rId2" cstate="print"/>
          <a:srcRect/>
          <a:stretch>
            <a:fillRect/>
          </a:stretch>
        </p:blipFill>
        <p:spPr>
          <a:xfrm>
            <a:off x="2895600" y="3581400"/>
            <a:ext cx="3440113" cy="2492375"/>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hangingPunct="1"/>
            <a:r>
              <a:rPr lang="tr-TR" sz="3800" smtClean="0"/>
              <a:t>Alan</a:t>
            </a:r>
            <a:br>
              <a:rPr lang="tr-TR" sz="3800" smtClean="0"/>
            </a:br>
            <a:r>
              <a:rPr lang="tr-TR" sz="3800" smtClean="0"/>
              <a:t> </a:t>
            </a:r>
            <a:r>
              <a:rPr lang="tr-TR" sz="3800" smtClean="0">
                <a:solidFill>
                  <a:schemeClr val="folHlink"/>
                </a:solidFill>
              </a:rPr>
              <a:t>Ü</a:t>
            </a:r>
            <a:r>
              <a:rPr lang="fr-FR" sz="3800" smtClean="0">
                <a:solidFill>
                  <a:schemeClr val="folHlink"/>
                </a:solidFill>
              </a:rPr>
              <a:t>çüncü kural</a:t>
            </a:r>
            <a:r>
              <a:rPr lang="tr-TR" sz="3800" smtClean="0">
                <a:solidFill>
                  <a:schemeClr val="folHlink"/>
                </a:solidFill>
              </a:rPr>
              <a:t> tekniği</a:t>
            </a:r>
            <a:endParaRPr lang="fr-FR" sz="3800" smtClean="0">
              <a:solidFill>
                <a:schemeClr val="folHlink"/>
              </a:solidFill>
            </a:endParaRPr>
          </a:p>
        </p:txBody>
      </p:sp>
      <p:sp>
        <p:nvSpPr>
          <p:cNvPr id="70659" name="Rectangle 3"/>
          <p:cNvSpPr>
            <a:spLocks noGrp="1" noChangeArrowheads="1"/>
          </p:cNvSpPr>
          <p:nvPr>
            <p:ph type="body" idx="1"/>
          </p:nvPr>
        </p:nvSpPr>
        <p:spPr/>
        <p:txBody>
          <a:bodyPr/>
          <a:lstStyle/>
          <a:p>
            <a:pPr eaLnBrk="1" hangingPunct="1"/>
            <a:r>
              <a:rPr lang="fr-FR" sz="2600" smtClean="0"/>
              <a:t>Çizgilerin kesi</a:t>
            </a:r>
            <a:r>
              <a:rPr lang="tr-TR" sz="2600" smtClean="0"/>
              <a:t>ş</a:t>
            </a:r>
            <a:r>
              <a:rPr lang="fr-FR" sz="2600" smtClean="0"/>
              <a:t>im noktalar</a:t>
            </a:r>
            <a:r>
              <a:rPr lang="tr-TR" sz="2600" smtClean="0"/>
              <a:t>ı</a:t>
            </a:r>
            <a:r>
              <a:rPr lang="fr-FR" sz="2600" smtClean="0"/>
              <a:t> ile ortaya ç</a:t>
            </a:r>
            <a:r>
              <a:rPr lang="tr-TR" sz="2600" smtClean="0"/>
              <a:t>ı</a:t>
            </a:r>
            <a:r>
              <a:rPr lang="fr-FR" sz="2600" smtClean="0"/>
              <a:t>kan dört</a:t>
            </a:r>
            <a:r>
              <a:rPr lang="tr-TR" sz="2600" smtClean="0"/>
              <a:t> </a:t>
            </a:r>
            <a:r>
              <a:rPr lang="fr-FR" sz="2600" smtClean="0"/>
              <a:t>nokta</a:t>
            </a:r>
            <a:r>
              <a:rPr lang="tr-TR" sz="2600" smtClean="0"/>
              <a:t>,</a:t>
            </a:r>
            <a:r>
              <a:rPr lang="fr-FR" sz="2600" smtClean="0"/>
              <a:t> </a:t>
            </a:r>
            <a:r>
              <a:rPr lang="fr-FR" sz="2600" u="sng" smtClean="0"/>
              <a:t>ilgi merkezini</a:t>
            </a:r>
            <a:r>
              <a:rPr lang="fr-FR" sz="2600" smtClean="0"/>
              <a:t> olu</a:t>
            </a:r>
            <a:r>
              <a:rPr lang="tr-TR" sz="2600" smtClean="0"/>
              <a:t>ş</a:t>
            </a:r>
            <a:r>
              <a:rPr lang="fr-FR" sz="2600" smtClean="0"/>
              <a:t>turan ögelerin</a:t>
            </a:r>
            <a:r>
              <a:rPr lang="tr-TR" sz="2600" smtClean="0"/>
              <a:t> </a:t>
            </a:r>
            <a:r>
              <a:rPr lang="fr-FR" sz="2600" smtClean="0"/>
              <a:t>yerle</a:t>
            </a:r>
            <a:r>
              <a:rPr lang="tr-TR" sz="2600" smtClean="0"/>
              <a:t>ş</a:t>
            </a:r>
            <a:r>
              <a:rPr lang="fr-FR" sz="2600" smtClean="0"/>
              <a:t>tirilmesi için kullan</a:t>
            </a:r>
            <a:r>
              <a:rPr lang="tr-TR" sz="2600" smtClean="0"/>
              <a:t>ı</a:t>
            </a:r>
            <a:r>
              <a:rPr lang="fr-FR" sz="2600" smtClean="0"/>
              <a:t>l</a:t>
            </a:r>
            <a:r>
              <a:rPr lang="tr-TR" sz="2600" smtClean="0"/>
              <a:t>ı</a:t>
            </a:r>
            <a:r>
              <a:rPr lang="fr-FR" sz="2600" smtClean="0"/>
              <a:t>r.</a:t>
            </a:r>
            <a:endParaRPr lang="tr-TR" sz="2600" smtClean="0"/>
          </a:p>
          <a:p>
            <a:pPr eaLnBrk="1" hangingPunct="1"/>
            <a:endParaRPr lang="fr-FR" sz="2600" smtClean="0"/>
          </a:p>
        </p:txBody>
      </p:sp>
      <p:pic>
        <p:nvPicPr>
          <p:cNvPr id="70660" name="Picture 4" descr="goz-tarama"/>
          <p:cNvPicPr>
            <a:picLocks noGrp="1" noChangeAspect="1" noChangeArrowheads="1"/>
          </p:cNvPicPr>
          <p:nvPr>
            <p:ph sz="half" idx="4294967295"/>
          </p:nvPr>
        </p:nvPicPr>
        <p:blipFill>
          <a:blip r:embed="rId2" cstate="print"/>
          <a:srcRect/>
          <a:stretch>
            <a:fillRect/>
          </a:stretch>
        </p:blipFill>
        <p:spPr>
          <a:xfrm>
            <a:off x="3048000" y="3505200"/>
            <a:ext cx="3440113" cy="2492375"/>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2"/>
          <p:cNvSpPr>
            <a:spLocks noGrp="1" noChangeArrowheads="1"/>
          </p:cNvSpPr>
          <p:nvPr>
            <p:ph type="title" sz="quarter" idx="4294967295"/>
          </p:nvPr>
        </p:nvSpPr>
        <p:spPr/>
        <p:txBody>
          <a:bodyPr/>
          <a:lstStyle/>
          <a:p>
            <a:pPr eaLnBrk="1" hangingPunct="1"/>
            <a:r>
              <a:rPr lang="tr-TR" sz="3800" smtClean="0"/>
              <a:t>Alan</a:t>
            </a:r>
            <a:br>
              <a:rPr lang="tr-TR" sz="3800" smtClean="0"/>
            </a:br>
            <a:r>
              <a:rPr lang="tr-TR" sz="3800" smtClean="0"/>
              <a:t> </a:t>
            </a:r>
            <a:r>
              <a:rPr lang="tr-TR" sz="3800" smtClean="0">
                <a:solidFill>
                  <a:schemeClr val="folHlink"/>
                </a:solidFill>
              </a:rPr>
              <a:t>Ü</a:t>
            </a:r>
            <a:r>
              <a:rPr lang="fr-FR" sz="3800" smtClean="0">
                <a:solidFill>
                  <a:schemeClr val="folHlink"/>
                </a:solidFill>
              </a:rPr>
              <a:t>çüncü kural</a:t>
            </a:r>
            <a:r>
              <a:rPr lang="tr-TR" sz="3800" smtClean="0">
                <a:solidFill>
                  <a:schemeClr val="folHlink"/>
                </a:solidFill>
              </a:rPr>
              <a:t> tekniği</a:t>
            </a:r>
            <a:endParaRPr lang="fr-FR" sz="3800" smtClean="0">
              <a:solidFill>
                <a:schemeClr val="folHlink"/>
              </a:solidFill>
            </a:endParaRPr>
          </a:p>
        </p:txBody>
      </p:sp>
      <p:graphicFrame>
        <p:nvGraphicFramePr>
          <p:cNvPr id="55318" name="Group 22"/>
          <p:cNvGraphicFramePr>
            <a:graphicFrameLocks noGrp="1"/>
          </p:cNvGraphicFramePr>
          <p:nvPr>
            <p:ph sz="quarter" idx="4294967295"/>
          </p:nvPr>
        </p:nvGraphicFramePr>
        <p:xfrm>
          <a:off x="1524000" y="1905000"/>
          <a:ext cx="6940550" cy="4017964"/>
        </p:xfrm>
        <a:graphic>
          <a:graphicData uri="http://schemas.openxmlformats.org/drawingml/2006/table">
            <a:tbl>
              <a:tblPr/>
              <a:tblGrid>
                <a:gridCol w="2314575"/>
                <a:gridCol w="2311400"/>
                <a:gridCol w="2314575"/>
              </a:tblGrid>
              <a:tr h="1338263">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41438">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38263">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endParaRPr kumimoji="0" lang="fr-FR" sz="2600" b="0" i="0" u="none" strike="noStrike" cap="none" normalizeH="0" baseline="0" smtClean="0">
                        <a:ln>
                          <a:noFill/>
                        </a:ln>
                        <a:solidFill>
                          <a:schemeClr val="tx2"/>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71701" name="Picture 26" descr="Tam boyutlu görseli göster">
            <a:hlinkClick r:id="rId2"/>
          </p:cNvPr>
          <p:cNvPicPr>
            <a:picLocks noChangeAspect="1" noChangeArrowheads="1"/>
          </p:cNvPicPr>
          <p:nvPr/>
        </p:nvPicPr>
        <p:blipFill>
          <a:blip r:embed="rId3" cstate="print"/>
          <a:srcRect/>
          <a:stretch>
            <a:fillRect/>
          </a:stretch>
        </p:blipFill>
        <p:spPr bwMode="auto">
          <a:xfrm>
            <a:off x="5181600" y="3886200"/>
            <a:ext cx="1676400" cy="1265238"/>
          </a:xfrm>
          <a:prstGeom prst="rect">
            <a:avLst/>
          </a:prstGeom>
          <a:noFill/>
          <a:ln w="9525">
            <a:noFill/>
            <a:miter lim="800000"/>
            <a:headEnd/>
            <a:tailEnd/>
          </a:ln>
        </p:spPr>
      </p:pic>
      <p:pic>
        <p:nvPicPr>
          <p:cNvPr id="71702" name="Picture 31" descr="ANd9GcRE6jx_0vFioKC9MVGx-raGHLwVpKNp0g594W2cy3GQKH4nOF_VHrZPOX0">
            <a:hlinkClick r:id="rId4"/>
          </p:cNvPr>
          <p:cNvPicPr>
            <a:picLocks noChangeAspect="1" noChangeArrowheads="1"/>
          </p:cNvPicPr>
          <p:nvPr/>
        </p:nvPicPr>
        <p:blipFill>
          <a:blip r:embed="rId5" cstate="print"/>
          <a:srcRect/>
          <a:stretch>
            <a:fillRect/>
          </a:stretch>
        </p:blipFill>
        <p:spPr bwMode="auto">
          <a:xfrm>
            <a:off x="5334000" y="2514600"/>
            <a:ext cx="1447800" cy="1090613"/>
          </a:xfrm>
          <a:prstGeom prst="rect">
            <a:avLst/>
          </a:prstGeom>
          <a:noFill/>
          <a:ln w="9525">
            <a:noFill/>
            <a:miter lim="800000"/>
            <a:headEnd/>
            <a:tailEnd/>
          </a:ln>
        </p:spPr>
      </p:pic>
      <p:pic>
        <p:nvPicPr>
          <p:cNvPr id="71703" name="Picture 33" descr="ANd9GcT961e371toekAdkZsjMOTwGov85gG_DqMYJgwbJx-4SGwtZtWqjKuUWU4Lew">
            <a:hlinkClick r:id="rId6"/>
          </p:cNvPr>
          <p:cNvPicPr>
            <a:picLocks noChangeAspect="1" noChangeArrowheads="1"/>
          </p:cNvPicPr>
          <p:nvPr/>
        </p:nvPicPr>
        <p:blipFill>
          <a:blip r:embed="rId7" cstate="print"/>
          <a:srcRect/>
          <a:stretch>
            <a:fillRect/>
          </a:stretch>
        </p:blipFill>
        <p:spPr bwMode="auto">
          <a:xfrm>
            <a:off x="3200400" y="4114800"/>
            <a:ext cx="1028700" cy="1028700"/>
          </a:xfrm>
          <a:prstGeom prst="rect">
            <a:avLst/>
          </a:prstGeom>
          <a:noFill/>
          <a:ln w="9525">
            <a:noFill/>
            <a:miter lim="800000"/>
            <a:headEnd/>
            <a:tailEnd/>
          </a:ln>
        </p:spPr>
      </p:pic>
      <p:pic>
        <p:nvPicPr>
          <p:cNvPr id="36899" name="Picture 35" descr="ANd9GcSoCv9G9CFovL0QwDtzBrmxaSn8XrRPqeKU0kAnlZ6DnhESorqB6oS3T0w">
            <a:hlinkClick r:id="rId8"/>
          </p:cNvPr>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3276600" y="2743200"/>
            <a:ext cx="928688" cy="9636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pPr eaLnBrk="1" hangingPunct="1"/>
            <a:r>
              <a:rPr lang="tr-TR" smtClean="0"/>
              <a:t>Boyut</a:t>
            </a:r>
            <a:endParaRPr lang="fr-FR" smtClean="0"/>
          </a:p>
        </p:txBody>
      </p:sp>
      <p:sp>
        <p:nvSpPr>
          <p:cNvPr id="72707" name="Rectangle 3"/>
          <p:cNvSpPr>
            <a:spLocks noGrp="1" noChangeArrowheads="1"/>
          </p:cNvSpPr>
          <p:nvPr>
            <p:ph type="body" idx="1"/>
          </p:nvPr>
        </p:nvSpPr>
        <p:spPr/>
        <p:txBody>
          <a:bodyPr/>
          <a:lstStyle/>
          <a:p>
            <a:pPr eaLnBrk="1" hangingPunct="1"/>
            <a:r>
              <a:rPr lang="tr-TR" sz="2600" smtClean="0"/>
              <a:t>Boyut hakkındaki yargımız, çevreleyen cisimler hakkındaki bilgimize bağlıdır.</a:t>
            </a:r>
            <a:endParaRPr lang="tr-TR" smtClean="0"/>
          </a:p>
          <a:p>
            <a:pPr eaLnBrk="1" hangingPunct="1">
              <a:buFont typeface="Wingdings" pitchFamily="2" charset="2"/>
              <a:buNone/>
            </a:pPr>
            <a:endParaRPr lang="tr-TR" smtClean="0"/>
          </a:p>
        </p:txBody>
      </p:sp>
      <p:pic>
        <p:nvPicPr>
          <p:cNvPr id="72708" name="Picture 7" descr="PE01460_"/>
          <p:cNvPicPr>
            <a:picLocks noGrp="1" noChangeAspect="1" noChangeArrowheads="1"/>
          </p:cNvPicPr>
          <p:nvPr>
            <p:ph idx="4294967295"/>
          </p:nvPr>
        </p:nvPicPr>
        <p:blipFill>
          <a:blip r:embed="rId2" cstate="print"/>
          <a:srcRect/>
          <a:stretch>
            <a:fillRect/>
          </a:stretch>
        </p:blipFill>
        <p:spPr>
          <a:xfrm>
            <a:off x="3200400" y="3276600"/>
            <a:ext cx="2295525" cy="2630488"/>
          </a:xfr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tr-TR" smtClean="0"/>
              <a:t>Boyut</a:t>
            </a:r>
            <a:endParaRPr lang="fr-FR" smtClean="0"/>
          </a:p>
        </p:txBody>
      </p:sp>
      <p:sp>
        <p:nvSpPr>
          <p:cNvPr id="73731" name="Rectangle 3"/>
          <p:cNvSpPr>
            <a:spLocks noGrp="1" noChangeArrowheads="1"/>
          </p:cNvSpPr>
          <p:nvPr>
            <p:ph type="body" idx="1"/>
          </p:nvPr>
        </p:nvSpPr>
        <p:spPr/>
        <p:txBody>
          <a:bodyPr/>
          <a:lstStyle/>
          <a:p>
            <a:pPr eaLnBrk="1" hangingPunct="1"/>
            <a:r>
              <a:rPr lang="tr-TR" sz="2600" smtClean="0"/>
              <a:t>Renk ve gri derecesi boyut algısını etkiler. Aynı büyüklükteki açık ve parlak şekiller kapalı ve koyu şekillerden daha büyük algılanır.</a:t>
            </a:r>
          </a:p>
          <a:p>
            <a:pPr eaLnBrk="1" hangingPunct="1">
              <a:buFont typeface="Wingdings" pitchFamily="2" charset="2"/>
              <a:buNone/>
            </a:pPr>
            <a:endParaRPr lang="tr-TR" sz="2600" smtClean="0"/>
          </a:p>
        </p:txBody>
      </p:sp>
      <p:grpSp>
        <p:nvGrpSpPr>
          <p:cNvPr id="73732" name="Group 9"/>
          <p:cNvGrpSpPr>
            <a:grpSpLocks/>
          </p:cNvGrpSpPr>
          <p:nvPr/>
        </p:nvGrpSpPr>
        <p:grpSpPr bwMode="auto">
          <a:xfrm>
            <a:off x="2362200" y="4267200"/>
            <a:ext cx="4608513" cy="1079500"/>
            <a:chOff x="930" y="2251"/>
            <a:chExt cx="2903" cy="680"/>
          </a:xfrm>
        </p:grpSpPr>
        <p:sp>
          <p:nvSpPr>
            <p:cNvPr id="73733" name="Oval 9"/>
            <p:cNvSpPr>
              <a:spLocks noChangeArrowheads="1"/>
            </p:cNvSpPr>
            <p:nvPr/>
          </p:nvSpPr>
          <p:spPr bwMode="auto">
            <a:xfrm>
              <a:off x="930" y="2251"/>
              <a:ext cx="635" cy="680"/>
            </a:xfrm>
            <a:prstGeom prst="ellipse">
              <a:avLst/>
            </a:prstGeom>
            <a:solidFill>
              <a:srgbClr val="C0C0C0"/>
            </a:solidFill>
            <a:ln w="9525">
              <a:solidFill>
                <a:srgbClr val="C0C0C0"/>
              </a:solidFill>
              <a:round/>
              <a:headEnd/>
              <a:tailEnd/>
            </a:ln>
            <a:effectLst/>
          </p:spPr>
          <p:txBody>
            <a:bodyPr wrap="none" anchor="ctr"/>
            <a:lstStyle/>
            <a:p>
              <a:pPr eaLnBrk="1" hangingPunct="1"/>
              <a:endParaRPr lang="fr-FR" sz="1800">
                <a:latin typeface="Arial" pitchFamily="34" charset="0"/>
              </a:endParaRPr>
            </a:p>
          </p:txBody>
        </p:sp>
        <p:sp>
          <p:nvSpPr>
            <p:cNvPr id="73734" name="Oval 10"/>
            <p:cNvSpPr>
              <a:spLocks noChangeArrowheads="1"/>
            </p:cNvSpPr>
            <p:nvPr/>
          </p:nvSpPr>
          <p:spPr bwMode="auto">
            <a:xfrm>
              <a:off x="1655" y="2251"/>
              <a:ext cx="635" cy="680"/>
            </a:xfrm>
            <a:prstGeom prst="ellipse">
              <a:avLst/>
            </a:prstGeom>
            <a:solidFill>
              <a:srgbClr val="969696"/>
            </a:solidFill>
            <a:ln w="9525">
              <a:solidFill>
                <a:srgbClr val="969696"/>
              </a:solidFill>
              <a:round/>
              <a:headEnd/>
              <a:tailEnd/>
            </a:ln>
            <a:effectLst/>
          </p:spPr>
          <p:txBody>
            <a:bodyPr wrap="none" anchor="ctr"/>
            <a:lstStyle/>
            <a:p>
              <a:pPr eaLnBrk="1" hangingPunct="1"/>
              <a:endParaRPr lang="fr-FR" sz="1800">
                <a:latin typeface="Arial" pitchFamily="34" charset="0"/>
              </a:endParaRPr>
            </a:p>
          </p:txBody>
        </p:sp>
        <p:sp>
          <p:nvSpPr>
            <p:cNvPr id="73735" name="Oval 11"/>
            <p:cNvSpPr>
              <a:spLocks noChangeArrowheads="1"/>
            </p:cNvSpPr>
            <p:nvPr/>
          </p:nvSpPr>
          <p:spPr bwMode="auto">
            <a:xfrm>
              <a:off x="2426" y="2251"/>
              <a:ext cx="635" cy="680"/>
            </a:xfrm>
            <a:prstGeom prst="ellipse">
              <a:avLst/>
            </a:prstGeom>
            <a:solidFill>
              <a:srgbClr val="808080"/>
            </a:solidFill>
            <a:ln w="9525">
              <a:solidFill>
                <a:srgbClr val="808080"/>
              </a:solidFill>
              <a:round/>
              <a:headEnd/>
              <a:tailEnd/>
            </a:ln>
            <a:effectLst/>
          </p:spPr>
          <p:txBody>
            <a:bodyPr wrap="none" anchor="ctr"/>
            <a:lstStyle/>
            <a:p>
              <a:pPr eaLnBrk="1" hangingPunct="1"/>
              <a:endParaRPr lang="fr-FR" sz="1800">
                <a:latin typeface="Arial" pitchFamily="34" charset="0"/>
              </a:endParaRPr>
            </a:p>
          </p:txBody>
        </p:sp>
        <p:sp>
          <p:nvSpPr>
            <p:cNvPr id="73736" name="Oval 12"/>
            <p:cNvSpPr>
              <a:spLocks noChangeArrowheads="1"/>
            </p:cNvSpPr>
            <p:nvPr/>
          </p:nvSpPr>
          <p:spPr bwMode="auto">
            <a:xfrm>
              <a:off x="3198" y="2251"/>
              <a:ext cx="635" cy="680"/>
            </a:xfrm>
            <a:prstGeom prst="ellipse">
              <a:avLst/>
            </a:prstGeom>
            <a:solidFill>
              <a:srgbClr val="333333"/>
            </a:solidFill>
            <a:ln w="9525">
              <a:solidFill>
                <a:srgbClr val="333333"/>
              </a:solidFill>
              <a:round/>
              <a:headEnd/>
              <a:tailEnd/>
            </a:ln>
            <a:effectLst/>
          </p:spPr>
          <p:txBody>
            <a:bodyPr wrap="none" anchor="ctr"/>
            <a:lstStyle/>
            <a:p>
              <a:pPr eaLnBrk="1" hangingPunct="1"/>
              <a:endParaRPr lang="fr-FR" sz="1800">
                <a:latin typeface="Arial"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eaLnBrk="1" hangingPunct="1"/>
            <a:r>
              <a:rPr lang="tr-TR" smtClean="0"/>
              <a:t>Boyut</a:t>
            </a:r>
            <a:endParaRPr lang="fr-FR" smtClean="0"/>
          </a:p>
        </p:txBody>
      </p:sp>
      <p:sp>
        <p:nvSpPr>
          <p:cNvPr id="74755" name="Rectangle 3"/>
          <p:cNvSpPr>
            <a:spLocks noGrp="1" noChangeArrowheads="1"/>
          </p:cNvSpPr>
          <p:nvPr>
            <p:ph type="body" idx="1"/>
          </p:nvPr>
        </p:nvSpPr>
        <p:spPr/>
        <p:txBody>
          <a:bodyPr/>
          <a:lstStyle/>
          <a:p>
            <a:pPr eaLnBrk="1" hangingPunct="1"/>
            <a:r>
              <a:rPr lang="tr-TR" sz="2600" smtClean="0"/>
              <a:t>Görselin boyutuna, istendik mesajı nasıl iletebileceğine dayalı olarak karar verilmelidir.</a:t>
            </a:r>
          </a:p>
          <a:p>
            <a:pPr eaLnBrk="1" hangingPunct="1"/>
            <a:endParaRPr lang="fr-FR" sz="2600" smtClean="0"/>
          </a:p>
        </p:txBody>
      </p:sp>
      <p:pic>
        <p:nvPicPr>
          <p:cNvPr id="74756" name="Picture 4" descr="PE01616_"/>
          <p:cNvPicPr>
            <a:picLocks noGrp="1" noChangeAspect="1" noChangeArrowheads="1"/>
          </p:cNvPicPr>
          <p:nvPr>
            <p:ph idx="4294967295"/>
          </p:nvPr>
        </p:nvPicPr>
        <p:blipFill>
          <a:blip r:embed="rId2" cstate="print"/>
          <a:srcRect/>
          <a:stretch>
            <a:fillRect/>
          </a:stretch>
        </p:blipFill>
        <p:spPr>
          <a:xfrm>
            <a:off x="2895600" y="3429000"/>
            <a:ext cx="3505200" cy="2841625"/>
          </a:xfr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p:txBody>
          <a:bodyPr/>
          <a:lstStyle/>
          <a:p>
            <a:pPr eaLnBrk="1" hangingPunct="1"/>
            <a:r>
              <a:rPr lang="tr-TR" smtClean="0"/>
              <a:t>Boyut</a:t>
            </a:r>
            <a:endParaRPr lang="fr-FR" smtClean="0"/>
          </a:p>
        </p:txBody>
      </p:sp>
      <p:sp>
        <p:nvSpPr>
          <p:cNvPr id="75779" name="Rectangle 3"/>
          <p:cNvSpPr>
            <a:spLocks noGrp="1" noChangeArrowheads="1"/>
          </p:cNvSpPr>
          <p:nvPr>
            <p:ph idx="4294967295"/>
          </p:nvPr>
        </p:nvSpPr>
        <p:spPr/>
        <p:txBody>
          <a:bodyPr/>
          <a:lstStyle/>
          <a:p>
            <a:pPr eaLnBrk="1" hangingPunct="1"/>
            <a:r>
              <a:rPr lang="fr-FR" sz="2600" smtClean="0"/>
              <a:t>Ayn</a:t>
            </a:r>
            <a:r>
              <a:rPr lang="tr-TR" sz="2600" smtClean="0"/>
              <a:t>ı</a:t>
            </a:r>
            <a:r>
              <a:rPr lang="fr-FR" sz="2600" smtClean="0"/>
              <a:t> nesnelerin farkl</a:t>
            </a:r>
            <a:r>
              <a:rPr lang="tr-TR" sz="2600" smtClean="0"/>
              <a:t>ı</a:t>
            </a:r>
            <a:r>
              <a:rPr lang="fr-FR" sz="2600" smtClean="0"/>
              <a:t> yerlerde kullan</a:t>
            </a:r>
            <a:r>
              <a:rPr lang="tr-TR" sz="2600" smtClean="0"/>
              <a:t>ı</a:t>
            </a:r>
            <a:r>
              <a:rPr lang="fr-FR" sz="2600" smtClean="0"/>
              <a:t>m</a:t>
            </a:r>
            <a:r>
              <a:rPr lang="tr-TR" sz="2600" smtClean="0"/>
              <a:t>ı</a:t>
            </a:r>
            <a:r>
              <a:rPr lang="fr-FR" sz="2600" smtClean="0"/>
              <a:t>nda</a:t>
            </a:r>
            <a:r>
              <a:rPr lang="tr-TR" sz="2600" smtClean="0"/>
              <a:t> </a:t>
            </a:r>
            <a:r>
              <a:rPr lang="fr-FR" sz="2600" smtClean="0"/>
              <a:t>nesnelerin boyutu aç</a:t>
            </a:r>
            <a:r>
              <a:rPr lang="tr-TR" sz="2600" smtClean="0"/>
              <a:t>ı</a:t>
            </a:r>
            <a:r>
              <a:rPr lang="fr-FR" sz="2600" smtClean="0"/>
              <a:t>s</a:t>
            </a:r>
            <a:r>
              <a:rPr lang="tr-TR" sz="2600" smtClean="0"/>
              <a:t>ı</a:t>
            </a:r>
            <a:r>
              <a:rPr lang="fr-FR" sz="2600" smtClean="0"/>
              <a:t>ndan tutarl</a:t>
            </a:r>
            <a:r>
              <a:rPr lang="tr-TR" sz="2600" smtClean="0"/>
              <a:t>ı </a:t>
            </a:r>
            <a:r>
              <a:rPr lang="fr-FR" sz="2600" smtClean="0"/>
              <a:t>olunmal</a:t>
            </a:r>
            <a:r>
              <a:rPr lang="tr-TR" sz="2600" smtClean="0"/>
              <a:t>ı</a:t>
            </a:r>
            <a:r>
              <a:rPr lang="fr-FR" sz="2600" smtClean="0"/>
              <a:t>d</a:t>
            </a:r>
            <a:r>
              <a:rPr lang="tr-TR" sz="2600" smtClean="0"/>
              <a:t>ı</a:t>
            </a:r>
            <a:r>
              <a:rPr lang="fr-FR" sz="2600" smtClean="0"/>
              <a:t>r.</a:t>
            </a:r>
            <a:endParaRPr lang="tr-TR" sz="2600" smtClean="0"/>
          </a:p>
          <a:p>
            <a:pPr eaLnBrk="1" hangingPunct="1"/>
            <a:endParaRPr lang="tr-TR" sz="2600" smtClean="0"/>
          </a:p>
          <a:p>
            <a:pPr lvl="1" eaLnBrk="1" hangingPunct="1"/>
            <a:r>
              <a:rPr lang="fr-FR" sz="2400" smtClean="0"/>
              <a:t>Bir nesnenin boyutu bir hikayede</a:t>
            </a:r>
            <a:r>
              <a:rPr lang="tr-TR" sz="2400" smtClean="0"/>
              <a:t> </a:t>
            </a:r>
            <a:r>
              <a:rPr lang="fr-FR" sz="2400" smtClean="0"/>
              <a:t>sayfadan sayfaya ve hatta ayn</a:t>
            </a:r>
            <a:r>
              <a:rPr lang="tr-TR" sz="2400" smtClean="0"/>
              <a:t>ı</a:t>
            </a:r>
            <a:r>
              <a:rPr lang="fr-FR" sz="2400" smtClean="0"/>
              <a:t> sayfada</a:t>
            </a:r>
            <a:r>
              <a:rPr lang="tr-TR" sz="2400" smtClean="0"/>
              <a:t> </a:t>
            </a:r>
            <a:r>
              <a:rPr lang="fr-FR" sz="2400" smtClean="0"/>
              <a:t>de</a:t>
            </a:r>
            <a:r>
              <a:rPr lang="tr-TR" sz="2400" smtClean="0"/>
              <a:t>ğ</a:t>
            </a:r>
            <a:r>
              <a:rPr lang="fr-FR" sz="2400" smtClean="0"/>
              <a:t>i</a:t>
            </a:r>
            <a:r>
              <a:rPr lang="tr-TR" sz="2400" smtClean="0"/>
              <a:t>ş</a:t>
            </a:r>
            <a:r>
              <a:rPr lang="fr-FR" sz="2400" smtClean="0"/>
              <a:t>ti</a:t>
            </a:r>
            <a:r>
              <a:rPr lang="tr-TR" sz="2400" smtClean="0"/>
              <a:t>ğ</a:t>
            </a:r>
            <a:r>
              <a:rPr lang="fr-FR" sz="2400" smtClean="0"/>
              <a:t>inde küçük ya</a:t>
            </a:r>
            <a:r>
              <a:rPr lang="tr-TR" sz="2400" smtClean="0"/>
              <a:t>ş</a:t>
            </a:r>
            <a:r>
              <a:rPr lang="fr-FR" sz="2400" smtClean="0"/>
              <a:t>taki çocuklar bunlar</a:t>
            </a:r>
            <a:r>
              <a:rPr lang="tr-TR" sz="2400" smtClean="0"/>
              <a:t>ı </a:t>
            </a:r>
            <a:r>
              <a:rPr lang="fr-FR" sz="2400" smtClean="0"/>
              <a:t>farkl</a:t>
            </a:r>
            <a:r>
              <a:rPr lang="tr-TR" sz="2400" smtClean="0"/>
              <a:t>ı</a:t>
            </a:r>
            <a:r>
              <a:rPr lang="fr-FR" sz="2400" smtClean="0"/>
              <a:t> boyuttaymi</a:t>
            </a:r>
            <a:r>
              <a:rPr lang="tr-TR" sz="2400" smtClean="0"/>
              <a:t>ş</a:t>
            </a:r>
            <a:r>
              <a:rPr lang="fr-FR" sz="2400" smtClean="0"/>
              <a:t> gibi alg</a:t>
            </a:r>
            <a:r>
              <a:rPr lang="tr-TR" sz="2400" smtClean="0"/>
              <a:t>ı</a:t>
            </a:r>
            <a:r>
              <a:rPr lang="fr-FR" sz="2400" smtClean="0"/>
              <a:t>layabilir.</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tr-TR" smtClean="0"/>
              <a:t>Doku</a:t>
            </a:r>
            <a:endParaRPr lang="fr-FR" smtClean="0"/>
          </a:p>
        </p:txBody>
      </p:sp>
      <p:sp>
        <p:nvSpPr>
          <p:cNvPr id="76803" name="Rectangle 3"/>
          <p:cNvSpPr>
            <a:spLocks noGrp="1" noChangeArrowheads="1"/>
          </p:cNvSpPr>
          <p:nvPr>
            <p:ph type="body" idx="1"/>
          </p:nvPr>
        </p:nvSpPr>
        <p:spPr/>
        <p:txBody>
          <a:bodyPr/>
          <a:lstStyle/>
          <a:p>
            <a:pPr eaLnBrk="1" hangingPunct="1">
              <a:lnSpc>
                <a:spcPct val="90000"/>
              </a:lnSpc>
            </a:pPr>
            <a:r>
              <a:rPr lang="tr-TR" sz="2600" smtClean="0"/>
              <a:t>D</a:t>
            </a:r>
            <a:r>
              <a:rPr lang="fr-FR" sz="2600" smtClean="0"/>
              <a:t>o</a:t>
            </a:r>
            <a:r>
              <a:rPr lang="tr-TR" sz="2600" smtClean="0"/>
              <a:t>ğ</a:t>
            </a:r>
            <a:r>
              <a:rPr lang="fr-FR" sz="2600" smtClean="0"/>
              <a:t>adaki tüm nesnelerin iç yap</a:t>
            </a:r>
            <a:r>
              <a:rPr lang="tr-TR" sz="2600" smtClean="0"/>
              <a:t>ı</a:t>
            </a:r>
            <a:r>
              <a:rPr lang="fr-FR" sz="2600" smtClean="0"/>
              <a:t>lar</a:t>
            </a:r>
            <a:r>
              <a:rPr lang="tr-TR" sz="2600" smtClean="0"/>
              <a:t>ı</a:t>
            </a:r>
            <a:r>
              <a:rPr lang="fr-FR" sz="2600" smtClean="0"/>
              <a:t>n</a:t>
            </a:r>
            <a:r>
              <a:rPr lang="tr-TR" sz="2600" smtClean="0"/>
              <a:t>ı</a:t>
            </a:r>
            <a:r>
              <a:rPr lang="fr-FR" sz="2600" smtClean="0"/>
              <a:t>n i</a:t>
            </a:r>
            <a:r>
              <a:rPr lang="tr-TR" sz="2600" smtClean="0"/>
              <a:t>ş</a:t>
            </a:r>
            <a:r>
              <a:rPr lang="fr-FR" sz="2600" smtClean="0"/>
              <a:t>levsel</a:t>
            </a:r>
            <a:r>
              <a:rPr lang="tr-TR" sz="2600" smtClean="0"/>
              <a:t> </a:t>
            </a:r>
            <a:r>
              <a:rPr lang="fr-FR" sz="2600" smtClean="0"/>
              <a:t>özelliklerini d</a:t>
            </a:r>
            <a:r>
              <a:rPr lang="tr-TR" sz="2600" smtClean="0"/>
              <a:t>ış</a:t>
            </a:r>
            <a:r>
              <a:rPr lang="fr-FR" sz="2600" smtClean="0"/>
              <a:t>a vuran yüzeysel etkiler</a:t>
            </a:r>
            <a:r>
              <a:rPr lang="tr-TR" sz="2600" smtClean="0"/>
              <a:t>.</a:t>
            </a:r>
          </a:p>
          <a:p>
            <a:pPr eaLnBrk="1" hangingPunct="1">
              <a:lnSpc>
                <a:spcPct val="90000"/>
              </a:lnSpc>
            </a:pPr>
            <a:endParaRPr lang="fr-FR" sz="2600" smtClean="0"/>
          </a:p>
          <a:p>
            <a:pPr lvl="1" eaLnBrk="1" hangingPunct="1">
              <a:lnSpc>
                <a:spcPct val="90000"/>
              </a:lnSpc>
            </a:pPr>
            <a:r>
              <a:rPr lang="fr-FR" sz="2400" b="1" smtClean="0">
                <a:solidFill>
                  <a:srgbClr val="000000"/>
                </a:solidFill>
              </a:rPr>
              <a:t>Görsel doku:</a:t>
            </a:r>
            <a:r>
              <a:rPr lang="fr-FR" sz="2400" smtClean="0"/>
              <a:t> yüzeylere dokunmakla elde edilmeyip </a:t>
            </a:r>
            <a:r>
              <a:rPr lang="fr-FR" sz="2400" u="sng" smtClean="0"/>
              <a:t>görme</a:t>
            </a:r>
            <a:r>
              <a:rPr lang="tr-TR" sz="2400" u="sng" smtClean="0"/>
              <a:t> </a:t>
            </a:r>
            <a:r>
              <a:rPr lang="fr-FR" sz="2400" u="sng" smtClean="0"/>
              <a:t>yoluyla</a:t>
            </a:r>
            <a:r>
              <a:rPr lang="fr-FR" sz="2400" smtClean="0"/>
              <a:t> elde edil</a:t>
            </a:r>
            <a:r>
              <a:rPr lang="tr-TR" sz="2400" smtClean="0"/>
              <a:t>en doku</a:t>
            </a:r>
          </a:p>
          <a:p>
            <a:pPr lvl="1" eaLnBrk="1" hangingPunct="1">
              <a:lnSpc>
                <a:spcPct val="90000"/>
              </a:lnSpc>
              <a:buFont typeface="Wingdings" pitchFamily="2" charset="2"/>
              <a:buNone/>
            </a:pPr>
            <a:endParaRPr lang="fr-FR" sz="2400" smtClean="0"/>
          </a:p>
          <a:p>
            <a:pPr lvl="1" eaLnBrk="1" hangingPunct="1">
              <a:lnSpc>
                <a:spcPct val="90000"/>
              </a:lnSpc>
            </a:pPr>
            <a:r>
              <a:rPr lang="fr-FR" sz="2400" b="1" smtClean="0">
                <a:solidFill>
                  <a:srgbClr val="000000"/>
                </a:solidFill>
              </a:rPr>
              <a:t>Dokunsal doku:</a:t>
            </a:r>
            <a:r>
              <a:rPr lang="fr-FR" sz="2400" smtClean="0"/>
              <a:t> yüzeylere </a:t>
            </a:r>
            <a:r>
              <a:rPr lang="fr-FR" sz="2400" u="sng" smtClean="0"/>
              <a:t>dokunularak </a:t>
            </a:r>
            <a:r>
              <a:rPr lang="fr-FR" sz="2400" smtClean="0"/>
              <a:t>elde edilen doku</a:t>
            </a:r>
          </a:p>
          <a:p>
            <a:pPr eaLnBrk="1" hangingPunct="1">
              <a:lnSpc>
                <a:spcPct val="90000"/>
              </a:lnSpc>
            </a:pPr>
            <a:endParaRPr lang="fr-FR" sz="26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14"/>
          <p:cNvSpPr>
            <a:spLocks noGrp="1" noChangeArrowheads="1"/>
          </p:cNvSpPr>
          <p:nvPr>
            <p:ph type="title"/>
          </p:nvPr>
        </p:nvSpPr>
        <p:spPr/>
        <p:txBody>
          <a:bodyPr/>
          <a:lstStyle/>
          <a:p>
            <a:pPr eaLnBrk="1" hangingPunct="1"/>
            <a:r>
              <a:rPr lang="tr-TR" smtClean="0"/>
              <a:t>Doku</a:t>
            </a:r>
            <a:endParaRPr lang="fr-FR" smtClean="0"/>
          </a:p>
        </p:txBody>
      </p:sp>
      <p:sp>
        <p:nvSpPr>
          <p:cNvPr id="77827" name="Rectangle 11"/>
          <p:cNvSpPr>
            <a:spLocks noGrp="1" noChangeArrowheads="1"/>
          </p:cNvSpPr>
          <p:nvPr>
            <p:ph type="body" idx="1"/>
          </p:nvPr>
        </p:nvSpPr>
        <p:spPr/>
        <p:txBody>
          <a:bodyPr/>
          <a:lstStyle/>
          <a:p>
            <a:pPr eaLnBrk="1" hangingPunct="1"/>
            <a:endParaRPr lang="tr-TR" smtClean="0"/>
          </a:p>
        </p:txBody>
      </p:sp>
      <p:sp>
        <p:nvSpPr>
          <p:cNvPr id="77828" name="Rectangle 14"/>
          <p:cNvSpPr>
            <a:spLocks noChangeArrowheads="1"/>
          </p:cNvSpPr>
          <p:nvPr/>
        </p:nvSpPr>
        <p:spPr bwMode="auto">
          <a:xfrm>
            <a:off x="685800" y="1828800"/>
            <a:ext cx="3352800" cy="3505200"/>
          </a:xfrm>
          <a:prstGeom prst="rect">
            <a:avLst/>
          </a:prstGeom>
          <a:solidFill>
            <a:srgbClr val="663300"/>
          </a:solidFill>
          <a:ln w="9525">
            <a:solidFill>
              <a:srgbClr val="993300"/>
            </a:solidFill>
            <a:miter lim="800000"/>
            <a:headEnd/>
            <a:tailEnd/>
          </a:ln>
          <a:effectLst/>
        </p:spPr>
        <p:txBody>
          <a:bodyPr wrap="none" anchor="ctr"/>
          <a:lstStyle/>
          <a:p>
            <a:endParaRPr lang="fr-FR"/>
          </a:p>
        </p:txBody>
      </p:sp>
      <p:sp>
        <p:nvSpPr>
          <p:cNvPr id="77829" name="Text Box 15"/>
          <p:cNvSpPr txBox="1">
            <a:spLocks noChangeArrowheads="1"/>
          </p:cNvSpPr>
          <p:nvPr/>
        </p:nvSpPr>
        <p:spPr bwMode="auto">
          <a:xfrm>
            <a:off x="4572000" y="3048000"/>
            <a:ext cx="3429000" cy="641350"/>
          </a:xfrm>
          <a:prstGeom prst="rect">
            <a:avLst/>
          </a:prstGeom>
          <a:noFill/>
          <a:ln w="9525">
            <a:noFill/>
            <a:miter lim="800000"/>
            <a:headEnd/>
            <a:tailEnd/>
          </a:ln>
          <a:effectLst/>
        </p:spPr>
        <p:txBody>
          <a:bodyPr>
            <a:spAutoFit/>
          </a:bodyPr>
          <a:lstStyle/>
          <a:p>
            <a:pPr>
              <a:spcBef>
                <a:spcPct val="50000"/>
              </a:spcBef>
            </a:pPr>
            <a:r>
              <a:rPr lang="tr-TR" sz="3600" b="1">
                <a:solidFill>
                  <a:schemeClr val="folHlink"/>
                </a:solidFill>
                <a:latin typeface="Comic Sans MS" pitchFamily="66" charset="0"/>
              </a:rPr>
              <a:t>Bu ne?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4"/>
          <p:cNvSpPr>
            <a:spLocks noGrp="1" noChangeArrowheads="1"/>
          </p:cNvSpPr>
          <p:nvPr>
            <p:ph type="title"/>
          </p:nvPr>
        </p:nvSpPr>
        <p:spPr/>
        <p:txBody>
          <a:bodyPr/>
          <a:lstStyle/>
          <a:p>
            <a:pPr eaLnBrk="1" hangingPunct="1"/>
            <a:r>
              <a:rPr lang="tr-TR" smtClean="0"/>
              <a:t>Doku</a:t>
            </a:r>
            <a:endParaRPr lang="fr-FR" smtClean="0"/>
          </a:p>
        </p:txBody>
      </p:sp>
      <p:sp>
        <p:nvSpPr>
          <p:cNvPr id="78851" name="Rectangle 3"/>
          <p:cNvSpPr>
            <a:spLocks noGrp="1" noChangeArrowheads="1"/>
          </p:cNvSpPr>
          <p:nvPr>
            <p:ph type="body" idx="1"/>
          </p:nvPr>
        </p:nvSpPr>
        <p:spPr/>
        <p:txBody>
          <a:bodyPr/>
          <a:lstStyle/>
          <a:p>
            <a:pPr eaLnBrk="1" hangingPunct="1"/>
            <a:endParaRPr lang="tr-TR" smtClean="0"/>
          </a:p>
        </p:txBody>
      </p:sp>
      <p:pic>
        <p:nvPicPr>
          <p:cNvPr id="78852" name="Picture 4" descr="antik_parke_maun"/>
          <p:cNvPicPr>
            <a:picLocks noChangeAspect="1" noChangeArrowheads="1"/>
          </p:cNvPicPr>
          <p:nvPr/>
        </p:nvPicPr>
        <p:blipFill>
          <a:blip r:embed="rId2" cstate="print"/>
          <a:srcRect/>
          <a:stretch>
            <a:fillRect/>
          </a:stretch>
        </p:blipFill>
        <p:spPr bwMode="auto">
          <a:xfrm>
            <a:off x="4419600" y="1828800"/>
            <a:ext cx="3565525" cy="3565525"/>
          </a:xfrm>
          <a:prstGeom prst="rect">
            <a:avLst/>
          </a:prstGeom>
          <a:noFill/>
          <a:ln w="9525">
            <a:noFill/>
            <a:miter lim="800000"/>
            <a:headEnd/>
            <a:tailEnd/>
          </a:ln>
        </p:spPr>
      </p:pic>
      <p:sp>
        <p:nvSpPr>
          <p:cNvPr id="78853" name="Rectangle 5"/>
          <p:cNvSpPr>
            <a:spLocks noChangeArrowheads="1"/>
          </p:cNvSpPr>
          <p:nvPr/>
        </p:nvSpPr>
        <p:spPr bwMode="auto">
          <a:xfrm>
            <a:off x="685800" y="1828800"/>
            <a:ext cx="3352800" cy="3505200"/>
          </a:xfrm>
          <a:prstGeom prst="rect">
            <a:avLst/>
          </a:prstGeom>
          <a:solidFill>
            <a:srgbClr val="663300"/>
          </a:solidFill>
          <a:ln w="9525">
            <a:solidFill>
              <a:srgbClr val="993300"/>
            </a:solidFill>
            <a:miter lim="800000"/>
            <a:headEnd/>
            <a:tailEnd/>
          </a:ln>
          <a:effectLst/>
        </p:spPr>
        <p:txBody>
          <a:bodyPr wrap="none" anchor="ctr"/>
          <a:lstStyle/>
          <a:p>
            <a:endParaRPr lang="fr-F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14"/>
          <p:cNvSpPr>
            <a:spLocks noGrp="1" noChangeArrowheads="1"/>
          </p:cNvSpPr>
          <p:nvPr>
            <p:ph type="title"/>
          </p:nvPr>
        </p:nvSpPr>
        <p:spPr/>
        <p:txBody>
          <a:bodyPr/>
          <a:lstStyle/>
          <a:p>
            <a:pPr eaLnBrk="1" hangingPunct="1"/>
            <a:r>
              <a:rPr lang="tr-TR" smtClean="0"/>
              <a:t>Doku</a:t>
            </a:r>
            <a:endParaRPr lang="fr-FR" smtClean="0"/>
          </a:p>
        </p:txBody>
      </p:sp>
      <p:pic>
        <p:nvPicPr>
          <p:cNvPr id="79875" name="Picture 5"/>
          <p:cNvPicPr>
            <a:picLocks noGrp="1" noChangeAspect="1" noChangeArrowheads="1"/>
          </p:cNvPicPr>
          <p:nvPr>
            <p:ph type="body" idx="1"/>
          </p:nvPr>
        </p:nvPicPr>
        <p:blipFill>
          <a:blip r:embed="rId2" cstate="print"/>
          <a:srcRect/>
          <a:stretch>
            <a:fillRect/>
          </a:stretch>
        </p:blipFill>
        <p:spPr>
          <a:xfrm>
            <a:off x="1524000" y="2574925"/>
            <a:ext cx="7010400" cy="2774950"/>
          </a:xfr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title" idx="4294967295"/>
          </p:nvPr>
        </p:nvSpPr>
        <p:spPr/>
        <p:txBody>
          <a:bodyPr/>
          <a:lstStyle/>
          <a:p>
            <a:pPr eaLnBrk="1" hangingPunct="1"/>
            <a:r>
              <a:rPr lang="tr-TR" smtClean="0"/>
              <a:t>Renk</a:t>
            </a:r>
            <a:endParaRPr lang="fr-FR" smtClean="0"/>
          </a:p>
        </p:txBody>
      </p:sp>
      <p:sp>
        <p:nvSpPr>
          <p:cNvPr id="80899" name="Rectangle 8"/>
          <p:cNvSpPr>
            <a:spLocks noGrp="1" noChangeArrowheads="1"/>
          </p:cNvSpPr>
          <p:nvPr>
            <p:ph type="body" sz="half" idx="4294967295"/>
          </p:nvPr>
        </p:nvSpPr>
        <p:spPr>
          <a:xfrm>
            <a:off x="1524000" y="1905000"/>
            <a:ext cx="6634163" cy="4114800"/>
          </a:xfrm>
        </p:spPr>
        <p:txBody>
          <a:bodyPr/>
          <a:lstStyle/>
          <a:p>
            <a:pPr eaLnBrk="1" hangingPunct="1"/>
            <a:r>
              <a:rPr lang="fr-FR" sz="2600" b="1" smtClean="0">
                <a:solidFill>
                  <a:srgbClr val="FF0000"/>
                </a:solidFill>
              </a:rPr>
              <a:t>Renk</a:t>
            </a:r>
            <a:r>
              <a:rPr lang="fr-FR" sz="2600" b="1" smtClean="0"/>
              <a:t> </a:t>
            </a:r>
            <a:r>
              <a:rPr lang="fr-FR" sz="2600" b="1" smtClean="0">
                <a:solidFill>
                  <a:srgbClr val="0000FF"/>
                </a:solidFill>
              </a:rPr>
              <a:t>dikkat</a:t>
            </a:r>
            <a:r>
              <a:rPr lang="fr-FR" sz="2600" b="1" smtClean="0"/>
              <a:t> </a:t>
            </a:r>
            <a:r>
              <a:rPr lang="tr-TR" sz="2600" b="1" smtClean="0">
                <a:solidFill>
                  <a:srgbClr val="009900"/>
                </a:solidFill>
              </a:rPr>
              <a:t>çeker</a:t>
            </a:r>
            <a:r>
              <a:rPr lang="fr-FR" sz="2600" smtClean="0"/>
              <a:t> ve görsel etki yapar.</a:t>
            </a:r>
          </a:p>
          <a:p>
            <a:pPr eaLnBrk="1" hangingPunct="1"/>
            <a:endParaRPr lang="tr-TR" sz="2600" smtClean="0"/>
          </a:p>
        </p:txBody>
      </p:sp>
      <p:pic>
        <p:nvPicPr>
          <p:cNvPr id="80900" name="Picture 10"/>
          <p:cNvPicPr>
            <a:picLocks noChangeAspect="1" noChangeArrowheads="1"/>
          </p:cNvPicPr>
          <p:nvPr/>
        </p:nvPicPr>
        <p:blipFill>
          <a:blip r:embed="rId2" cstate="print"/>
          <a:srcRect/>
          <a:stretch>
            <a:fillRect/>
          </a:stretch>
        </p:blipFill>
        <p:spPr bwMode="auto">
          <a:xfrm>
            <a:off x="5029200" y="2667000"/>
            <a:ext cx="2895600" cy="2868613"/>
          </a:xfrm>
          <a:prstGeom prst="rect">
            <a:avLst/>
          </a:prstGeom>
          <a:noFill/>
          <a:ln w="9525">
            <a:noFill/>
            <a:miter lim="800000"/>
            <a:headEnd/>
            <a:tailEnd/>
          </a:ln>
        </p:spPr>
      </p:pic>
      <p:pic>
        <p:nvPicPr>
          <p:cNvPr id="80901" name="Picture 11"/>
          <p:cNvPicPr>
            <a:picLocks noChangeAspect="1" noChangeArrowheads="1"/>
          </p:cNvPicPr>
          <p:nvPr/>
        </p:nvPicPr>
        <p:blipFill>
          <a:blip r:embed="rId3" cstate="print"/>
          <a:srcRect/>
          <a:stretch>
            <a:fillRect/>
          </a:stretch>
        </p:blipFill>
        <p:spPr bwMode="auto">
          <a:xfrm>
            <a:off x="1143000" y="2667000"/>
            <a:ext cx="3657600" cy="2878138"/>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idx="4294967295"/>
          </p:nvPr>
        </p:nvSpPr>
        <p:spPr/>
        <p:txBody>
          <a:bodyPr/>
          <a:lstStyle/>
          <a:p>
            <a:pPr eaLnBrk="1" hangingPunct="1"/>
            <a:r>
              <a:rPr lang="tr-TR" smtClean="0"/>
              <a:t>Renk</a:t>
            </a:r>
            <a:endParaRPr lang="fr-FR" smtClean="0"/>
          </a:p>
        </p:txBody>
      </p:sp>
      <p:sp>
        <p:nvSpPr>
          <p:cNvPr id="81923" name="Rectangle 3"/>
          <p:cNvSpPr>
            <a:spLocks noGrp="1" noChangeArrowheads="1"/>
          </p:cNvSpPr>
          <p:nvPr>
            <p:ph idx="4294967295"/>
          </p:nvPr>
        </p:nvSpPr>
        <p:spPr/>
        <p:txBody>
          <a:bodyPr/>
          <a:lstStyle/>
          <a:p>
            <a:pPr eaLnBrk="1" hangingPunct="1"/>
            <a:r>
              <a:rPr lang="fr-FR" sz="2600" smtClean="0"/>
              <a:t>Renk kullanımının başka etkileri ise:</a:t>
            </a:r>
          </a:p>
          <a:p>
            <a:pPr lvl="1" eaLnBrk="1" hangingPunct="1"/>
            <a:r>
              <a:rPr lang="fr-FR" sz="2400" smtClean="0"/>
              <a:t>gerçek renkler seçerek görüntünün </a:t>
            </a:r>
            <a:r>
              <a:rPr lang="fr-FR" sz="2400" u="sng" smtClean="0"/>
              <a:t>gerçekliğini</a:t>
            </a:r>
            <a:r>
              <a:rPr lang="tr-TR" sz="2400" u="sng" smtClean="0"/>
              <a:t> </a:t>
            </a:r>
            <a:r>
              <a:rPr lang="fr-FR" sz="2400" u="sng" smtClean="0"/>
              <a:t>arttırmak</a:t>
            </a:r>
            <a:r>
              <a:rPr lang="fr-FR" sz="2400" smtClean="0"/>
              <a:t>,</a:t>
            </a:r>
            <a:endParaRPr lang="tr-TR" sz="2400" smtClean="0"/>
          </a:p>
          <a:p>
            <a:pPr lvl="1" eaLnBrk="1" hangingPunct="1">
              <a:buFont typeface="Wingdings" pitchFamily="2" charset="2"/>
              <a:buNone/>
            </a:pPr>
            <a:endParaRPr lang="fr-FR" sz="2400" smtClean="0"/>
          </a:p>
          <a:p>
            <a:pPr lvl="1" eaLnBrk="1" hangingPunct="1"/>
            <a:r>
              <a:rPr lang="fr-FR" sz="2400" u="sng" smtClean="0"/>
              <a:t>eşitlik ve farklılıkları</a:t>
            </a:r>
            <a:r>
              <a:rPr lang="fr-FR" sz="2400" smtClean="0"/>
              <a:t> vurgulamak,</a:t>
            </a:r>
            <a:endParaRPr lang="tr-TR" sz="2400" smtClean="0"/>
          </a:p>
          <a:p>
            <a:pPr lvl="1" eaLnBrk="1" hangingPunct="1">
              <a:buFont typeface="Wingdings" pitchFamily="2" charset="2"/>
              <a:buNone/>
            </a:pPr>
            <a:endParaRPr lang="fr-FR" sz="2400" smtClean="0"/>
          </a:p>
          <a:p>
            <a:pPr lvl="1" eaLnBrk="1" hangingPunct="1"/>
            <a:r>
              <a:rPr lang="fr-FR" sz="2400" u="sng" smtClean="0"/>
              <a:t>önemli ve ayrıntı</a:t>
            </a:r>
            <a:r>
              <a:rPr lang="fr-FR" sz="2400" smtClean="0"/>
              <a:t> bilgilere işaret etmek,</a:t>
            </a:r>
            <a:endParaRPr lang="tr-TR" sz="2400" smtClean="0"/>
          </a:p>
          <a:p>
            <a:pPr lvl="1" eaLnBrk="1" hangingPunct="1">
              <a:buFont typeface="Wingdings" pitchFamily="2" charset="2"/>
              <a:buNone/>
            </a:pPr>
            <a:endParaRPr lang="fr-FR" sz="2400" smtClean="0"/>
          </a:p>
          <a:p>
            <a:pPr lvl="1" eaLnBrk="1" hangingPunct="1"/>
            <a:r>
              <a:rPr lang="fr-FR" sz="2400" smtClean="0"/>
              <a:t>istenilen </a:t>
            </a:r>
            <a:r>
              <a:rPr lang="fr-FR" sz="2400" u="sng" smtClean="0"/>
              <a:t>duygusal etkiyi</a:t>
            </a:r>
            <a:r>
              <a:rPr lang="fr-FR" sz="2400" smtClean="0"/>
              <a:t> yaratmak.</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eaLnBrk="1" hangingPunct="1"/>
            <a:r>
              <a:rPr lang="tr-TR" smtClean="0"/>
              <a:t>Renk</a:t>
            </a:r>
            <a:endParaRPr lang="fr-FR" smtClean="0"/>
          </a:p>
        </p:txBody>
      </p:sp>
      <p:sp>
        <p:nvSpPr>
          <p:cNvPr id="82947" name="Rectangle 3"/>
          <p:cNvSpPr>
            <a:spLocks noGrp="1" noChangeArrowheads="1"/>
          </p:cNvSpPr>
          <p:nvPr>
            <p:ph type="body" idx="1"/>
          </p:nvPr>
        </p:nvSpPr>
        <p:spPr/>
        <p:txBody>
          <a:bodyPr/>
          <a:lstStyle/>
          <a:p>
            <a:pPr eaLnBrk="1" hangingPunct="1"/>
            <a:r>
              <a:rPr lang="fr-FR" sz="2600" smtClean="0"/>
              <a:t>Bir rengin</a:t>
            </a:r>
            <a:r>
              <a:rPr lang="tr-TR" sz="2600" smtClean="0"/>
              <a:t> </a:t>
            </a:r>
            <a:r>
              <a:rPr lang="fr-FR" sz="2600" smtClean="0"/>
              <a:t>di</a:t>
            </a:r>
            <a:r>
              <a:rPr lang="tr-TR" sz="2600" smtClean="0"/>
              <a:t>ğ</a:t>
            </a:r>
            <a:r>
              <a:rPr lang="fr-FR" sz="2600" smtClean="0"/>
              <a:t>er bir renkle ili</a:t>
            </a:r>
            <a:r>
              <a:rPr lang="tr-TR" sz="2600" smtClean="0"/>
              <a:t>ş</a:t>
            </a:r>
            <a:r>
              <a:rPr lang="fr-FR" sz="2600" smtClean="0"/>
              <a:t>kisini daha iyi</a:t>
            </a:r>
            <a:r>
              <a:rPr lang="tr-TR" sz="2600" smtClean="0"/>
              <a:t> </a:t>
            </a:r>
            <a:r>
              <a:rPr lang="fr-FR" sz="2600" smtClean="0"/>
              <a:t>anlayabilmek için </a:t>
            </a:r>
            <a:r>
              <a:rPr lang="fr-FR" sz="2600" u="sng" smtClean="0"/>
              <a:t>renk çemberi</a:t>
            </a:r>
            <a:r>
              <a:rPr lang="fr-FR" sz="2600" smtClean="0"/>
              <a:t> ad</a:t>
            </a:r>
            <a:r>
              <a:rPr lang="tr-TR" sz="2600" smtClean="0"/>
              <a:t>ı</a:t>
            </a:r>
            <a:r>
              <a:rPr lang="fr-FR" sz="2600" smtClean="0"/>
              <a:t> verilen bir</a:t>
            </a:r>
            <a:r>
              <a:rPr lang="tr-TR" sz="2600" smtClean="0"/>
              <a:t> </a:t>
            </a:r>
            <a:r>
              <a:rPr lang="fr-FR" sz="2600" smtClean="0"/>
              <a:t>diyagram geli</a:t>
            </a:r>
            <a:r>
              <a:rPr lang="tr-TR" sz="2600" smtClean="0"/>
              <a:t>ş</a:t>
            </a:r>
            <a:r>
              <a:rPr lang="fr-FR" sz="2600" smtClean="0"/>
              <a:t>tirilmi</a:t>
            </a:r>
            <a:r>
              <a:rPr lang="tr-TR" sz="2600" smtClean="0"/>
              <a:t>ş</a:t>
            </a:r>
            <a:r>
              <a:rPr lang="fr-FR" sz="2600" smtClean="0"/>
              <a:t>tir. </a:t>
            </a:r>
            <a:endParaRPr lang="tr-TR" sz="2600" smtClean="0"/>
          </a:p>
          <a:p>
            <a:pPr eaLnBrk="1" hangingPunct="1">
              <a:buFont typeface="Wingdings" pitchFamily="2" charset="2"/>
              <a:buNone/>
            </a:pPr>
            <a:endParaRPr lang="fr-FR" sz="2600" smtClean="0"/>
          </a:p>
        </p:txBody>
      </p:sp>
      <p:pic>
        <p:nvPicPr>
          <p:cNvPr id="82948" name="Picture 1031" descr="Picture_son"/>
          <p:cNvPicPr>
            <a:picLocks noGrp="1" noChangeAspect="1" noChangeArrowheads="1"/>
          </p:cNvPicPr>
          <p:nvPr>
            <p:ph idx="4294967295"/>
          </p:nvPr>
        </p:nvPicPr>
        <p:blipFill>
          <a:blip r:embed="rId2" cstate="print"/>
          <a:srcRect/>
          <a:stretch>
            <a:fillRect/>
          </a:stretch>
        </p:blipFill>
        <p:spPr>
          <a:xfrm>
            <a:off x="3352800" y="3429000"/>
            <a:ext cx="3048000" cy="2997200"/>
          </a:xfr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r>
              <a:rPr lang="tr-TR" smtClean="0"/>
              <a:t>Renk</a:t>
            </a:r>
            <a:endParaRPr lang="fr-FR" smtClean="0"/>
          </a:p>
        </p:txBody>
      </p:sp>
      <p:sp>
        <p:nvSpPr>
          <p:cNvPr id="83971" name="Rectangle 3"/>
          <p:cNvSpPr>
            <a:spLocks noGrp="1" noChangeArrowheads="1"/>
          </p:cNvSpPr>
          <p:nvPr>
            <p:ph type="body" idx="1"/>
          </p:nvPr>
        </p:nvSpPr>
        <p:spPr>
          <a:xfrm>
            <a:off x="1371600" y="1905000"/>
            <a:ext cx="7391400" cy="4114800"/>
          </a:xfrm>
        </p:spPr>
        <p:txBody>
          <a:bodyPr/>
          <a:lstStyle/>
          <a:p>
            <a:pPr eaLnBrk="1" hangingPunct="1"/>
            <a:r>
              <a:rPr lang="fr-FR" sz="2600" smtClean="0"/>
              <a:t>Adobe firması tarafından sunulan renk seçimi ve örnek tema hizmeti Kuler (Adobe Kuler). Bu hizmete ücretsiz olarak </a:t>
            </a:r>
            <a:r>
              <a:rPr lang="fr-FR" sz="2600" smtClean="0">
                <a:solidFill>
                  <a:srgbClr val="3968C7"/>
                </a:solidFill>
              </a:rPr>
              <a:t>http://kuler.adobe.com</a:t>
            </a:r>
            <a:r>
              <a:rPr lang="fr-FR" sz="2600" smtClean="0"/>
              <a:t> adresinden erişebilirsiniz. </a:t>
            </a:r>
          </a:p>
        </p:txBody>
      </p:sp>
      <p:pic>
        <p:nvPicPr>
          <p:cNvPr id="83972" name="Picture 5"/>
          <p:cNvPicPr>
            <a:picLocks noChangeAspect="1" noChangeArrowheads="1"/>
          </p:cNvPicPr>
          <p:nvPr/>
        </p:nvPicPr>
        <p:blipFill>
          <a:blip r:embed="rId2" cstate="print"/>
          <a:srcRect/>
          <a:stretch>
            <a:fillRect/>
          </a:stretch>
        </p:blipFill>
        <p:spPr bwMode="auto">
          <a:xfrm>
            <a:off x="2438400" y="3657600"/>
            <a:ext cx="4648200" cy="2611438"/>
          </a:xfrm>
          <a:prstGeom prst="rect">
            <a:avLst/>
          </a:prstGeom>
          <a:noFill/>
          <a:ln w="9525">
            <a:noFill/>
            <a:miter lim="800000"/>
            <a:headEnd/>
            <a:tailEnd/>
          </a:ln>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idx="4294967295"/>
          </p:nvPr>
        </p:nvSpPr>
        <p:spPr/>
        <p:txBody>
          <a:bodyPr/>
          <a:lstStyle/>
          <a:p>
            <a:pPr eaLnBrk="1" hangingPunct="1"/>
            <a:r>
              <a:rPr lang="tr-TR" smtClean="0"/>
              <a:t>Renk</a:t>
            </a:r>
            <a:endParaRPr lang="fr-FR" smtClean="0"/>
          </a:p>
        </p:txBody>
      </p:sp>
      <p:sp>
        <p:nvSpPr>
          <p:cNvPr id="89091" name="Rectangle 3"/>
          <p:cNvSpPr>
            <a:spLocks noGrp="1" noChangeArrowheads="1"/>
          </p:cNvSpPr>
          <p:nvPr>
            <p:ph idx="4294967295"/>
          </p:nvPr>
        </p:nvSpPr>
        <p:spPr>
          <a:solidFill>
            <a:schemeClr val="bg1"/>
          </a:solidFill>
        </p:spPr>
        <p:txBody>
          <a:bodyPr/>
          <a:lstStyle/>
          <a:p>
            <a:pPr eaLnBrk="1" hangingPunct="1"/>
            <a:r>
              <a:rPr lang="fr-FR" sz="2600" smtClean="0">
                <a:solidFill>
                  <a:srgbClr val="FF0000"/>
                </a:solidFill>
              </a:rPr>
              <a:t>Sıcak renkler izleyiciye yakınlaşır</a:t>
            </a:r>
            <a:r>
              <a:rPr lang="fr-FR" sz="2600" smtClean="0"/>
              <a:t> görünürken </a:t>
            </a:r>
            <a:r>
              <a:rPr lang="fr-FR" sz="2600" smtClean="0">
                <a:solidFill>
                  <a:srgbClr val="3399FF"/>
                </a:solidFill>
              </a:rPr>
              <a:t>soğuk</a:t>
            </a:r>
            <a:r>
              <a:rPr lang="tr-TR" sz="2600" smtClean="0">
                <a:solidFill>
                  <a:srgbClr val="3399FF"/>
                </a:solidFill>
              </a:rPr>
              <a:t> </a:t>
            </a:r>
            <a:r>
              <a:rPr lang="fr-FR" sz="2600" smtClean="0">
                <a:solidFill>
                  <a:srgbClr val="3399FF"/>
                </a:solidFill>
              </a:rPr>
              <a:t>renkler uzaklaşıyor</a:t>
            </a:r>
            <a:r>
              <a:rPr lang="fr-FR" sz="2600" smtClean="0"/>
              <a:t> görünür.</a:t>
            </a:r>
            <a:endParaRPr lang="tr-TR" sz="2600" smtClean="0"/>
          </a:p>
          <a:p>
            <a:pPr eaLnBrk="1" hangingPunct="1"/>
            <a:endParaRPr lang="tr-TR" sz="2600" smtClean="0"/>
          </a:p>
          <a:p>
            <a:pPr eaLnBrk="1" hangingPunct="1"/>
            <a:r>
              <a:rPr lang="tr-TR" sz="2600" smtClean="0"/>
              <a:t>Bu durumdan önemli </a:t>
            </a:r>
            <a:r>
              <a:rPr lang="tr-TR" sz="2600" b="1" smtClean="0">
                <a:effectLst>
                  <a:outerShdw blurRad="38100" dist="38100" dir="2700000" algn="tl">
                    <a:srgbClr val="C0C0C0"/>
                  </a:outerShdw>
                </a:effectLst>
              </a:rPr>
              <a:t>ipuçlarını</a:t>
            </a:r>
            <a:r>
              <a:rPr lang="tr-TR" sz="2600" smtClean="0"/>
              <a:t> </a:t>
            </a:r>
            <a:r>
              <a:rPr lang="tr-TR" sz="2600" b="1" smtClean="0">
                <a:solidFill>
                  <a:srgbClr val="FF0000"/>
                </a:solidFill>
                <a:effectLst>
                  <a:outerShdw blurRad="38100" dist="38100" dir="2700000" algn="tl">
                    <a:srgbClr val="C0C0C0"/>
                  </a:outerShdw>
                </a:effectLst>
              </a:rPr>
              <a:t>kırmızı </a:t>
            </a:r>
            <a:r>
              <a:rPr lang="tr-TR" sz="2600" smtClean="0"/>
              <a:t>veya </a:t>
            </a:r>
            <a:r>
              <a:rPr lang="tr-TR" sz="2600" b="1" smtClean="0">
                <a:solidFill>
                  <a:srgbClr val="FF6600"/>
                </a:solidFill>
                <a:effectLst>
                  <a:outerShdw blurRad="38100" dist="38100" dir="2700000" algn="tl">
                    <a:srgbClr val="C0C0C0"/>
                  </a:outerShdw>
                </a:effectLst>
              </a:rPr>
              <a:t>turuncu</a:t>
            </a:r>
            <a:r>
              <a:rPr lang="tr-TR" sz="2600" smtClean="0"/>
              <a:t> yaparak izleyiciye yaklaşıyor etkisi verip faydalanabilirsiniz.</a:t>
            </a:r>
          </a:p>
          <a:p>
            <a:pPr eaLnBrk="1" hangingPunct="1">
              <a:buFont typeface="Wingdings" pitchFamily="2" charset="2"/>
              <a:buNone/>
            </a:pPr>
            <a:endParaRPr lang="tr-TR" sz="26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r>
              <a:rPr lang="tr-TR" smtClean="0"/>
              <a:t>Renk</a:t>
            </a:r>
            <a:endParaRPr lang="fr-FR" smtClean="0"/>
          </a:p>
        </p:txBody>
      </p:sp>
      <p:sp>
        <p:nvSpPr>
          <p:cNvPr id="86019" name="Rectangle 3"/>
          <p:cNvSpPr>
            <a:spLocks noGrp="1" noChangeArrowheads="1"/>
          </p:cNvSpPr>
          <p:nvPr>
            <p:ph idx="4294967295"/>
          </p:nvPr>
        </p:nvSpPr>
        <p:spPr/>
        <p:txBody>
          <a:bodyPr/>
          <a:lstStyle/>
          <a:p>
            <a:pPr eaLnBrk="1" hangingPunct="1">
              <a:spcBef>
                <a:spcPct val="0"/>
              </a:spcBef>
            </a:pPr>
            <a:r>
              <a:rPr lang="tr-TR" sz="2600" smtClean="0"/>
              <a:t>Önemli noktaları vurgulamak, bir his uyandırmak veya görsel ilgi yaratmak için </a:t>
            </a:r>
            <a:r>
              <a:rPr lang="tr-TR" sz="2600" b="1" smtClean="0"/>
              <a:t>zıtlıklar</a:t>
            </a:r>
            <a:r>
              <a:rPr lang="tr-TR" sz="2600" smtClean="0"/>
              <a:t> kullanabilirsiniz.</a:t>
            </a:r>
          </a:p>
          <a:p>
            <a:pPr eaLnBrk="1" hangingPunct="1"/>
            <a:endParaRPr lang="fr-FR" sz="2600" smtClean="0"/>
          </a:p>
        </p:txBody>
      </p:sp>
      <p:sp>
        <p:nvSpPr>
          <p:cNvPr id="102404" name="Rectangle 4"/>
          <p:cNvSpPr>
            <a:spLocks noChangeArrowheads="1"/>
          </p:cNvSpPr>
          <p:nvPr/>
        </p:nvSpPr>
        <p:spPr bwMode="auto">
          <a:xfrm>
            <a:off x="3124200" y="3962400"/>
            <a:ext cx="2881313" cy="1655763"/>
          </a:xfrm>
          <a:prstGeom prst="rect">
            <a:avLst/>
          </a:prstGeom>
          <a:solidFill>
            <a:srgbClr val="0066FF"/>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endParaRPr lang="tr-TR" sz="3200" b="1">
              <a:solidFill>
                <a:srgbClr val="FF6600"/>
              </a:solidFill>
              <a:effectLst>
                <a:outerShdw blurRad="38100" dist="38100" dir="2700000" algn="tl">
                  <a:srgbClr val="000000"/>
                </a:outerShdw>
              </a:effectLst>
              <a:latin typeface="Arial" pitchFamily="34" charset="0"/>
            </a:endParaRPr>
          </a:p>
        </p:txBody>
      </p:sp>
      <p:sp>
        <p:nvSpPr>
          <p:cNvPr id="86021" name="AutoShape 5"/>
          <p:cNvSpPr>
            <a:spLocks noChangeArrowheads="1"/>
          </p:cNvSpPr>
          <p:nvPr/>
        </p:nvSpPr>
        <p:spPr bwMode="auto">
          <a:xfrm>
            <a:off x="3962400" y="4343400"/>
            <a:ext cx="914400" cy="914400"/>
          </a:xfrm>
          <a:custGeom>
            <a:avLst/>
            <a:gdLst>
              <a:gd name="T0" fmla="*/ 19354800 w 21600"/>
              <a:gd name="T1" fmla="*/ 0 h 21600"/>
              <a:gd name="T2" fmla="*/ 5668433 w 21600"/>
              <a:gd name="T3" fmla="*/ 5668433 h 21600"/>
              <a:gd name="T4" fmla="*/ 0 w 21600"/>
              <a:gd name="T5" fmla="*/ 19354800 h 21600"/>
              <a:gd name="T6" fmla="*/ 5668433 w 21600"/>
              <a:gd name="T7" fmla="*/ 33041167 h 21600"/>
              <a:gd name="T8" fmla="*/ 19354800 w 21600"/>
              <a:gd name="T9" fmla="*/ 38709600 h 21600"/>
              <a:gd name="T10" fmla="*/ 33041167 w 21600"/>
              <a:gd name="T11" fmla="*/ 33041167 h 21600"/>
              <a:gd name="T12" fmla="*/ 38709600 w 21600"/>
              <a:gd name="T13" fmla="*/ 19354800 h 21600"/>
              <a:gd name="T14" fmla="*/ 33041167 w 21600"/>
              <a:gd name="T15" fmla="*/ 56684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lnTo>
                  <a:pt x="17401" y="15493"/>
                </a:lnTo>
                <a:close/>
                <a:moveTo>
                  <a:pt x="4198" y="6106"/>
                </a:moveTo>
                <a:cubicBezTo>
                  <a:pt x="3223" y="7477"/>
                  <a:pt x="2700" y="9117"/>
                  <a:pt x="2700" y="10799"/>
                </a:cubicBezTo>
                <a:cubicBezTo>
                  <a:pt x="2700" y="15273"/>
                  <a:pt x="6326" y="18900"/>
                  <a:pt x="10800" y="18900"/>
                </a:cubicBezTo>
                <a:cubicBezTo>
                  <a:pt x="12482" y="18900"/>
                  <a:pt x="14122" y="18376"/>
                  <a:pt x="15493" y="17401"/>
                </a:cubicBezTo>
                <a:lnTo>
                  <a:pt x="4198" y="6106"/>
                </a:lnTo>
                <a:close/>
              </a:path>
            </a:pathLst>
          </a:custGeom>
          <a:solidFill>
            <a:srgbClr val="FF0000"/>
          </a:solidFill>
          <a:ln w="9525">
            <a:solidFill>
              <a:schemeClr val="tx1"/>
            </a:solidFill>
            <a:miter lim="800000"/>
            <a:headEnd/>
            <a:tailEnd/>
          </a:ln>
          <a:effectLst/>
        </p:spPr>
        <p:txBody>
          <a:bodyPr wrap="none" anchor="ctr"/>
          <a:lstStyle/>
          <a:p>
            <a:endParaRPr lang="tr-T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5"/>
          <p:cNvSpPr>
            <a:spLocks noGrp="1" noChangeArrowheads="1"/>
          </p:cNvSpPr>
          <p:nvPr>
            <p:ph type="title" idx="4294967295"/>
          </p:nvPr>
        </p:nvSpPr>
        <p:spPr/>
        <p:txBody>
          <a:bodyPr/>
          <a:lstStyle/>
          <a:p>
            <a:pPr eaLnBrk="1" hangingPunct="1"/>
            <a:r>
              <a:rPr lang="tr-TR" smtClean="0"/>
              <a:t>Renk</a:t>
            </a:r>
            <a:endParaRPr lang="fr-FR" smtClean="0"/>
          </a:p>
        </p:txBody>
      </p:sp>
      <p:pic>
        <p:nvPicPr>
          <p:cNvPr id="87043" name="Picture 4"/>
          <p:cNvPicPr>
            <a:picLocks noGrp="1" noChangeAspect="1" noChangeArrowheads="1"/>
          </p:cNvPicPr>
          <p:nvPr>
            <p:ph idx="4294967295"/>
          </p:nvPr>
        </p:nvPicPr>
        <p:blipFill>
          <a:blip r:embed="rId2" cstate="print"/>
          <a:srcRect/>
          <a:stretch>
            <a:fillRect/>
          </a:stretch>
        </p:blipFill>
        <p:spPr>
          <a:xfrm>
            <a:off x="1524000" y="2781300"/>
            <a:ext cx="7010400" cy="2362200"/>
          </a:xfr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p:txBody>
          <a:bodyPr/>
          <a:lstStyle/>
          <a:p>
            <a:pPr eaLnBrk="1" hangingPunct="1"/>
            <a:r>
              <a:rPr lang="tr-TR" smtClean="0"/>
              <a:t>Renk</a:t>
            </a:r>
            <a:endParaRPr lang="fr-FR" smtClean="0"/>
          </a:p>
        </p:txBody>
      </p:sp>
      <p:sp>
        <p:nvSpPr>
          <p:cNvPr id="50179" name="Rectangle 3"/>
          <p:cNvSpPr>
            <a:spLocks noGrp="1" noChangeArrowheads="1"/>
          </p:cNvSpPr>
          <p:nvPr>
            <p:ph idx="4294967295"/>
          </p:nvPr>
        </p:nvSpPr>
        <p:spPr/>
        <p:txBody>
          <a:bodyPr/>
          <a:lstStyle/>
          <a:p>
            <a:pPr eaLnBrk="1" hangingPunct="1">
              <a:defRPr/>
            </a:pPr>
            <a:r>
              <a:rPr lang="fr-FR" sz="2600" smtClean="0"/>
              <a:t>Yap</a:t>
            </a:r>
            <a:r>
              <a:rPr lang="tr-TR" sz="2600" smtClean="0"/>
              <a:t>ı</a:t>
            </a:r>
            <a:r>
              <a:rPr lang="fr-FR" sz="2600" smtClean="0"/>
              <a:t>lan ara</a:t>
            </a:r>
            <a:r>
              <a:rPr lang="tr-TR" sz="2600" smtClean="0"/>
              <a:t>ş</a:t>
            </a:r>
            <a:r>
              <a:rPr lang="fr-FR" sz="2600" smtClean="0"/>
              <a:t>t</a:t>
            </a:r>
            <a:r>
              <a:rPr lang="tr-TR" sz="2600" smtClean="0"/>
              <a:t>ı</a:t>
            </a:r>
            <a:r>
              <a:rPr lang="fr-FR" sz="2600" smtClean="0"/>
              <a:t>rmalarda ö</a:t>
            </a:r>
            <a:r>
              <a:rPr lang="tr-TR" sz="2600" smtClean="0"/>
              <a:t>ğ</a:t>
            </a:r>
            <a:r>
              <a:rPr lang="fr-FR" sz="2600" smtClean="0"/>
              <a:t>rencilerin</a:t>
            </a:r>
            <a:r>
              <a:rPr lang="tr-TR" sz="2600" smtClean="0"/>
              <a:t> </a:t>
            </a:r>
            <a:r>
              <a:rPr lang="fr-FR" sz="2600" smtClean="0"/>
              <a:t>k</a:t>
            </a:r>
            <a:r>
              <a:rPr lang="tr-TR" sz="2600" smtClean="0"/>
              <a:t>ı</a:t>
            </a:r>
            <a:r>
              <a:rPr lang="fr-FR" sz="2600" smtClean="0"/>
              <a:t>rm</a:t>
            </a:r>
            <a:r>
              <a:rPr lang="tr-TR" sz="2600" smtClean="0"/>
              <a:t>ı</a:t>
            </a:r>
            <a:r>
              <a:rPr lang="fr-FR" sz="2600" smtClean="0"/>
              <a:t>z</a:t>
            </a:r>
            <a:r>
              <a:rPr lang="tr-TR" sz="2600" smtClean="0"/>
              <a:t>ı</a:t>
            </a:r>
            <a:r>
              <a:rPr lang="fr-FR" sz="2600" smtClean="0"/>
              <a:t> olarak gördüklerini daha uzun süre</a:t>
            </a:r>
            <a:r>
              <a:rPr lang="tr-TR" sz="2600" smtClean="0"/>
              <a:t> </a:t>
            </a:r>
            <a:r>
              <a:rPr lang="fr-FR" sz="2600" smtClean="0"/>
              <a:t>hat</a:t>
            </a:r>
            <a:r>
              <a:rPr lang="tr-TR" sz="2600" smtClean="0"/>
              <a:t>ı</a:t>
            </a:r>
            <a:r>
              <a:rPr lang="fr-FR" sz="2600" smtClean="0"/>
              <a:t>rlad</a:t>
            </a:r>
            <a:r>
              <a:rPr lang="tr-TR" sz="2600" smtClean="0"/>
              <a:t>ı</a:t>
            </a:r>
            <a:r>
              <a:rPr lang="fr-FR" sz="2600" smtClean="0"/>
              <a:t>klar</a:t>
            </a:r>
            <a:r>
              <a:rPr lang="tr-TR" sz="2600" smtClean="0"/>
              <a:t>ı</a:t>
            </a:r>
            <a:r>
              <a:rPr lang="fr-FR" sz="2600" smtClean="0"/>
              <a:t> bulunmu</a:t>
            </a:r>
            <a:r>
              <a:rPr lang="tr-TR" sz="2600" smtClean="0"/>
              <a:t>ş</a:t>
            </a:r>
            <a:r>
              <a:rPr lang="fr-FR" sz="2600" smtClean="0"/>
              <a:t>tur. </a:t>
            </a:r>
            <a:endParaRPr lang="tr-TR" sz="2600" smtClean="0"/>
          </a:p>
          <a:p>
            <a:pPr lvl="1" eaLnBrk="1" hangingPunct="1">
              <a:defRPr/>
            </a:pPr>
            <a:endParaRPr lang="tr-TR" sz="2400" smtClean="0">
              <a:solidFill>
                <a:srgbClr val="FF0000"/>
              </a:solidFill>
            </a:endParaRPr>
          </a:p>
          <a:p>
            <a:pPr lvl="1" eaLnBrk="1" hangingPunct="1">
              <a:defRPr/>
            </a:pPr>
            <a:r>
              <a:rPr lang="fr-FR" sz="2400" smtClean="0">
                <a:solidFill>
                  <a:srgbClr val="FF0000"/>
                </a:solidFill>
              </a:rPr>
              <a:t>Özellikle</a:t>
            </a:r>
            <a:r>
              <a:rPr lang="tr-TR" sz="2400" smtClean="0">
                <a:solidFill>
                  <a:srgbClr val="FF0000"/>
                </a:solidFill>
              </a:rPr>
              <a:t> </a:t>
            </a:r>
            <a:r>
              <a:rPr lang="fr-FR" sz="2400" smtClean="0">
                <a:solidFill>
                  <a:srgbClr val="FF0000"/>
                </a:solidFill>
              </a:rPr>
              <a:t>hat</a:t>
            </a:r>
            <a:r>
              <a:rPr lang="tr-TR" sz="2400" smtClean="0">
                <a:solidFill>
                  <a:srgbClr val="FF0000"/>
                </a:solidFill>
              </a:rPr>
              <a:t>ı</a:t>
            </a:r>
            <a:r>
              <a:rPr lang="fr-FR" sz="2400" smtClean="0">
                <a:solidFill>
                  <a:srgbClr val="FF0000"/>
                </a:solidFill>
              </a:rPr>
              <a:t>rlanmas</a:t>
            </a:r>
            <a:r>
              <a:rPr lang="tr-TR" sz="2400" smtClean="0">
                <a:solidFill>
                  <a:srgbClr val="FF0000"/>
                </a:solidFill>
              </a:rPr>
              <a:t>ı</a:t>
            </a:r>
            <a:r>
              <a:rPr lang="fr-FR" sz="2400" smtClean="0">
                <a:solidFill>
                  <a:srgbClr val="FF0000"/>
                </a:solidFill>
              </a:rPr>
              <a:t> iste</a:t>
            </a:r>
            <a:r>
              <a:rPr lang="tr-TR" sz="2400" smtClean="0">
                <a:solidFill>
                  <a:srgbClr val="FF0000"/>
                </a:solidFill>
              </a:rPr>
              <a:t>nenler</a:t>
            </a:r>
            <a:r>
              <a:rPr lang="fr-FR" sz="2400" smtClean="0">
                <a:solidFill>
                  <a:srgbClr val="FF0000"/>
                </a:solidFill>
              </a:rPr>
              <a:t> için </a:t>
            </a:r>
            <a:r>
              <a:rPr lang="fr-FR" sz="2400" b="1" smtClean="0">
                <a:solidFill>
                  <a:srgbClr val="FF0000"/>
                </a:solidFill>
                <a:effectLst>
                  <a:outerShdw blurRad="38100" dist="38100" dir="2700000" algn="tl">
                    <a:srgbClr val="C0C0C0"/>
                  </a:outerShdw>
                </a:effectLst>
              </a:rPr>
              <a:t>k</a:t>
            </a:r>
            <a:r>
              <a:rPr lang="tr-TR" sz="2400" b="1" smtClean="0">
                <a:solidFill>
                  <a:srgbClr val="FF0000"/>
                </a:solidFill>
                <a:effectLst>
                  <a:outerShdw blurRad="38100" dist="38100" dir="2700000" algn="tl">
                    <a:srgbClr val="C0C0C0"/>
                  </a:outerShdw>
                </a:effectLst>
              </a:rPr>
              <a:t>ı</a:t>
            </a:r>
            <a:r>
              <a:rPr lang="fr-FR" sz="2400" b="1" smtClean="0">
                <a:solidFill>
                  <a:srgbClr val="FF0000"/>
                </a:solidFill>
                <a:effectLst>
                  <a:outerShdw blurRad="38100" dist="38100" dir="2700000" algn="tl">
                    <a:srgbClr val="C0C0C0"/>
                  </a:outerShdw>
                </a:effectLst>
              </a:rPr>
              <a:t>rm</a:t>
            </a:r>
            <a:r>
              <a:rPr lang="tr-TR" sz="2400" b="1" smtClean="0">
                <a:solidFill>
                  <a:srgbClr val="FF0000"/>
                </a:solidFill>
                <a:effectLst>
                  <a:outerShdw blurRad="38100" dist="38100" dir="2700000" algn="tl">
                    <a:srgbClr val="C0C0C0"/>
                  </a:outerShdw>
                </a:effectLst>
              </a:rPr>
              <a:t>ı</a:t>
            </a:r>
            <a:r>
              <a:rPr lang="fr-FR" sz="2400" b="1" smtClean="0">
                <a:solidFill>
                  <a:srgbClr val="FF0000"/>
                </a:solidFill>
                <a:effectLst>
                  <a:outerShdw blurRad="38100" dist="38100" dir="2700000" algn="tl">
                    <a:srgbClr val="C0C0C0"/>
                  </a:outerShdw>
                </a:effectLst>
              </a:rPr>
              <a:t>z</a:t>
            </a:r>
            <a:r>
              <a:rPr lang="tr-TR" sz="2400" b="1" smtClean="0">
                <a:solidFill>
                  <a:srgbClr val="FF0000"/>
                </a:solidFill>
                <a:effectLst>
                  <a:outerShdw blurRad="38100" dist="38100" dir="2700000" algn="tl">
                    <a:srgbClr val="C0C0C0"/>
                  </a:outerShdw>
                </a:effectLst>
              </a:rPr>
              <a:t>ı</a:t>
            </a:r>
            <a:r>
              <a:rPr lang="tr-TR" sz="2400" smtClean="0">
                <a:solidFill>
                  <a:srgbClr val="FF0000"/>
                </a:solidFill>
              </a:rPr>
              <a:t> </a:t>
            </a:r>
            <a:r>
              <a:rPr lang="fr-FR" sz="2400" smtClean="0">
                <a:solidFill>
                  <a:srgbClr val="FF0000"/>
                </a:solidFill>
              </a:rPr>
              <a:t>renk kullan</a:t>
            </a:r>
            <a:r>
              <a:rPr lang="tr-TR" sz="2400" smtClean="0">
                <a:solidFill>
                  <a:srgbClr val="FF0000"/>
                </a:solidFill>
              </a:rPr>
              <a:t>ı</a:t>
            </a:r>
            <a:r>
              <a:rPr lang="fr-FR" sz="2400" smtClean="0">
                <a:solidFill>
                  <a:srgbClr val="FF0000"/>
                </a:solidFill>
              </a:rPr>
              <a:t>lmal</a:t>
            </a:r>
            <a:r>
              <a:rPr lang="tr-TR" sz="2400" smtClean="0">
                <a:solidFill>
                  <a:srgbClr val="FF0000"/>
                </a:solidFill>
              </a:rPr>
              <a:t>ı</a:t>
            </a:r>
            <a:r>
              <a:rPr lang="fr-FR" sz="2400" smtClean="0">
                <a:solidFill>
                  <a:srgbClr val="FF0000"/>
                </a:solidFill>
              </a:rPr>
              <a:t>d</a:t>
            </a:r>
            <a:r>
              <a:rPr lang="tr-TR" sz="2400" smtClean="0">
                <a:solidFill>
                  <a:srgbClr val="FF0000"/>
                </a:solidFill>
              </a:rPr>
              <a:t>ı</a:t>
            </a:r>
            <a:r>
              <a:rPr lang="fr-FR" sz="2400" smtClean="0">
                <a:solidFill>
                  <a:srgbClr val="FF0000"/>
                </a:solidFill>
              </a:rPr>
              <a:t>r</a:t>
            </a:r>
            <a:r>
              <a:rPr lang="fr-FR" sz="2400" smtClean="0"/>
              <a: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idx="4294967295"/>
          </p:nvPr>
        </p:nvSpPr>
        <p:spPr/>
        <p:txBody>
          <a:bodyPr/>
          <a:lstStyle/>
          <a:p>
            <a:pPr eaLnBrk="1" hangingPunct="1"/>
            <a:r>
              <a:rPr lang="tr-TR" smtClean="0"/>
              <a:t>Renk</a:t>
            </a:r>
            <a:endParaRPr lang="fr-FR" smtClean="0"/>
          </a:p>
        </p:txBody>
      </p:sp>
      <p:sp>
        <p:nvSpPr>
          <p:cNvPr id="51203" name="Rectangle 3"/>
          <p:cNvSpPr>
            <a:spLocks noGrp="1" noChangeArrowheads="1"/>
          </p:cNvSpPr>
          <p:nvPr>
            <p:ph sz="half" idx="4294967295"/>
          </p:nvPr>
        </p:nvSpPr>
        <p:spPr>
          <a:xfrm>
            <a:off x="1524000" y="1905000"/>
            <a:ext cx="5897563" cy="4114800"/>
          </a:xfrm>
        </p:spPr>
        <p:txBody>
          <a:bodyPr/>
          <a:lstStyle/>
          <a:p>
            <a:pPr eaLnBrk="1" hangingPunct="1">
              <a:defRPr/>
            </a:pPr>
            <a:r>
              <a:rPr lang="tr-TR" sz="2600" b="1" smtClean="0">
                <a:solidFill>
                  <a:srgbClr val="3968C7"/>
                </a:solidFill>
                <a:effectLst>
                  <a:outerShdw blurRad="38100" dist="38100" dir="2700000" algn="tl">
                    <a:srgbClr val="C0C0C0"/>
                  </a:outerShdw>
                </a:effectLst>
              </a:rPr>
              <a:t>M</a:t>
            </a:r>
            <a:r>
              <a:rPr lang="fr-FR" sz="2600" b="1" smtClean="0">
                <a:solidFill>
                  <a:srgbClr val="3968C7"/>
                </a:solidFill>
                <a:effectLst>
                  <a:outerShdw blurRad="38100" dist="38100" dir="2700000" algn="tl">
                    <a:srgbClr val="C0C0C0"/>
                  </a:outerShdw>
                </a:effectLst>
              </a:rPr>
              <a:t>avi ögeler</a:t>
            </a:r>
            <a:r>
              <a:rPr lang="fr-FR" sz="2600" smtClean="0"/>
              <a:t> dikkatleri en az çeken ögelerdir.</a:t>
            </a:r>
          </a:p>
          <a:p>
            <a:pPr lvl="1" eaLnBrk="1" hangingPunct="1">
              <a:defRPr/>
            </a:pPr>
            <a:r>
              <a:rPr lang="fr-FR" sz="2400" smtClean="0"/>
              <a:t>Görsellerde az önemli olan ögeler için mavi renk</a:t>
            </a:r>
            <a:r>
              <a:rPr lang="tr-TR" sz="2400" smtClean="0"/>
              <a:t> </a:t>
            </a:r>
            <a:r>
              <a:rPr lang="fr-FR" sz="2400" smtClean="0"/>
              <a:t>kullan</a:t>
            </a:r>
            <a:r>
              <a:rPr lang="tr-TR" sz="2400" smtClean="0"/>
              <a:t>ı</a:t>
            </a:r>
            <a:r>
              <a:rPr lang="fr-FR" sz="2400" smtClean="0"/>
              <a:t>lmal</a:t>
            </a:r>
            <a:r>
              <a:rPr lang="tr-TR" sz="2400" smtClean="0"/>
              <a:t>ı</a:t>
            </a:r>
            <a:r>
              <a:rPr lang="fr-FR" sz="2400" smtClean="0"/>
              <a:t>d</a:t>
            </a:r>
            <a:r>
              <a:rPr lang="tr-TR" sz="2400" smtClean="0"/>
              <a:t>ı</a:t>
            </a:r>
            <a:r>
              <a:rPr lang="fr-FR" sz="2400" smtClean="0"/>
              <a:t>r.</a:t>
            </a:r>
          </a:p>
          <a:p>
            <a:pPr eaLnBrk="1" hangingPunct="1">
              <a:defRPr/>
            </a:pPr>
            <a:endParaRPr lang="tr-TR" sz="2600" smtClean="0"/>
          </a:p>
          <a:p>
            <a:pPr eaLnBrk="1" hangingPunct="1">
              <a:defRPr/>
            </a:pPr>
            <a:r>
              <a:rPr lang="tr-TR" sz="2600" smtClean="0"/>
              <a:t>İ</a:t>
            </a:r>
            <a:r>
              <a:rPr lang="fr-FR" sz="2600" smtClean="0"/>
              <a:t>nsanlar ilk önce </a:t>
            </a:r>
            <a:r>
              <a:rPr lang="fr-FR" sz="2600" b="1" smtClean="0">
                <a:solidFill>
                  <a:srgbClr val="F0EA00"/>
                </a:solidFill>
              </a:rPr>
              <a:t>sar</a:t>
            </a:r>
            <a:r>
              <a:rPr lang="tr-TR" sz="2600" b="1" smtClean="0">
                <a:solidFill>
                  <a:srgbClr val="F0EA00"/>
                </a:solidFill>
              </a:rPr>
              <a:t>ı</a:t>
            </a:r>
            <a:r>
              <a:rPr lang="fr-FR" sz="2600" b="1" smtClean="0">
                <a:solidFill>
                  <a:srgbClr val="F0EA00"/>
                </a:solidFill>
              </a:rPr>
              <a:t> nesnelere</a:t>
            </a:r>
            <a:r>
              <a:rPr lang="fr-FR" sz="2600" smtClean="0"/>
              <a:t> bakma</a:t>
            </a:r>
            <a:r>
              <a:rPr lang="tr-TR" sz="2600" smtClean="0"/>
              <a:t> </a:t>
            </a:r>
            <a:r>
              <a:rPr lang="fr-FR" sz="2600" smtClean="0"/>
              <a:t>e</a:t>
            </a:r>
            <a:r>
              <a:rPr lang="tr-TR" sz="2600" smtClean="0"/>
              <a:t>ğ</a:t>
            </a:r>
            <a:r>
              <a:rPr lang="fr-FR" sz="2600" smtClean="0"/>
              <a:t>ilimindedirler. </a:t>
            </a:r>
            <a:endParaRPr lang="tr-TR" sz="2600" smtClean="0"/>
          </a:p>
          <a:p>
            <a:pPr lvl="2" eaLnBrk="1" hangingPunct="1">
              <a:defRPr/>
            </a:pPr>
            <a:r>
              <a:rPr lang="fr-FR" sz="2000" smtClean="0"/>
              <a:t>Bir görselde anahtar kelimeler</a:t>
            </a:r>
            <a:r>
              <a:rPr lang="tr-TR" sz="2000" smtClean="0"/>
              <a:t> </a:t>
            </a:r>
            <a:r>
              <a:rPr lang="fr-FR" sz="2000" smtClean="0"/>
              <a:t>sar</a:t>
            </a:r>
            <a:r>
              <a:rPr lang="tr-TR" sz="2000" smtClean="0"/>
              <a:t>ı</a:t>
            </a:r>
            <a:r>
              <a:rPr lang="fr-FR" sz="2000" smtClean="0"/>
              <a:t> renk kullan</a:t>
            </a:r>
            <a:r>
              <a:rPr lang="tr-TR" sz="2000" smtClean="0"/>
              <a:t>ı</a:t>
            </a:r>
            <a:r>
              <a:rPr lang="fr-FR" sz="2000" smtClean="0"/>
              <a:t>larak ön plana ç</a:t>
            </a:r>
            <a:r>
              <a:rPr lang="tr-TR" sz="2000" smtClean="0"/>
              <a:t>ı</a:t>
            </a:r>
            <a:r>
              <a:rPr lang="fr-FR" sz="2000" smtClean="0"/>
              <a:t>kar</a:t>
            </a:r>
            <a:r>
              <a:rPr lang="tr-TR" sz="2000" smtClean="0"/>
              <a:t>ı</a:t>
            </a:r>
            <a:r>
              <a:rPr lang="fr-FR" sz="2000" smtClean="0"/>
              <a:t>labilir.</a:t>
            </a:r>
          </a:p>
        </p:txBody>
      </p:sp>
      <p:sp>
        <p:nvSpPr>
          <p:cNvPr id="89092" name="AutoShape 4"/>
          <p:cNvSpPr>
            <a:spLocks noChangeArrowheads="1"/>
          </p:cNvSpPr>
          <p:nvPr/>
        </p:nvSpPr>
        <p:spPr bwMode="auto">
          <a:xfrm>
            <a:off x="7451725" y="1700213"/>
            <a:ext cx="914400" cy="914400"/>
          </a:xfrm>
          <a:prstGeom prst="smileyFace">
            <a:avLst>
              <a:gd name="adj" fmla="val 4653"/>
            </a:avLst>
          </a:prstGeom>
          <a:solidFill>
            <a:srgbClr val="CCFFFF"/>
          </a:solidFill>
          <a:ln w="9525">
            <a:solidFill>
              <a:schemeClr val="tx1"/>
            </a:solidFill>
            <a:round/>
            <a:headEnd/>
            <a:tailEnd/>
          </a:ln>
          <a:effectLst/>
        </p:spPr>
        <p:txBody>
          <a:bodyPr wrap="none" anchor="ctr"/>
          <a:lstStyle/>
          <a:p>
            <a:pPr eaLnBrk="1" hangingPunct="1"/>
            <a:endParaRPr lang="fr-FR" sz="1800">
              <a:latin typeface="Arial" pitchFamily="34" charset="0"/>
            </a:endParaRPr>
          </a:p>
        </p:txBody>
      </p:sp>
      <p:sp>
        <p:nvSpPr>
          <p:cNvPr id="89093" name="AutoShape 5"/>
          <p:cNvSpPr>
            <a:spLocks noChangeArrowheads="1"/>
          </p:cNvSpPr>
          <p:nvPr/>
        </p:nvSpPr>
        <p:spPr bwMode="auto">
          <a:xfrm>
            <a:off x="7467600" y="4191000"/>
            <a:ext cx="914400" cy="914400"/>
          </a:xfrm>
          <a:prstGeom prst="smileyFace">
            <a:avLst>
              <a:gd name="adj" fmla="val 4653"/>
            </a:avLst>
          </a:prstGeom>
          <a:solidFill>
            <a:srgbClr val="FFFF00"/>
          </a:solidFill>
          <a:ln w="9525">
            <a:solidFill>
              <a:schemeClr val="tx1"/>
            </a:solidFill>
            <a:round/>
            <a:headEnd/>
            <a:tailEnd/>
          </a:ln>
          <a:effectLst/>
        </p:spPr>
        <p:txBody>
          <a:bodyPr wrap="none" anchor="ctr"/>
          <a:lstStyle/>
          <a:p>
            <a:pPr eaLnBrk="1" hangingPunct="1"/>
            <a:endParaRPr lang="fr-FR" sz="1800">
              <a:latin typeface="Arial" pitchFamily="34"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6600CC"/>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pPr eaLnBrk="1" hangingPunct="1"/>
            <a:r>
              <a:rPr lang="tr-TR" smtClean="0">
                <a:solidFill>
                  <a:srgbClr val="660066"/>
                </a:solidFill>
              </a:rPr>
              <a:t>Renk</a:t>
            </a:r>
          </a:p>
        </p:txBody>
      </p:sp>
      <p:sp>
        <p:nvSpPr>
          <p:cNvPr id="90115" name="Rectangle 3"/>
          <p:cNvSpPr>
            <a:spLocks noGrp="1" noChangeArrowheads="1"/>
          </p:cNvSpPr>
          <p:nvPr>
            <p:ph type="body" idx="1"/>
          </p:nvPr>
        </p:nvSpPr>
        <p:spPr/>
        <p:txBody>
          <a:bodyPr/>
          <a:lstStyle/>
          <a:p>
            <a:pPr eaLnBrk="1" hangingPunct="1">
              <a:lnSpc>
                <a:spcPct val="90000"/>
              </a:lnSpc>
            </a:pPr>
            <a:r>
              <a:rPr lang="tr-TR" sz="2100" smtClean="0"/>
              <a:t>Materyallerdeki renk kullanımları konusunda tasarımcılara yardımcı olacak birtakım araçlar ve uygulanabilecek yöntemler bulunmaktadır. </a:t>
            </a:r>
          </a:p>
          <a:p>
            <a:pPr eaLnBrk="1" hangingPunct="1">
              <a:lnSpc>
                <a:spcPct val="90000"/>
              </a:lnSpc>
              <a:buFont typeface="Wingdings" pitchFamily="2" charset="2"/>
              <a:buNone/>
            </a:pPr>
            <a:endParaRPr lang="tr-TR" sz="2100" smtClean="0"/>
          </a:p>
          <a:p>
            <a:pPr eaLnBrk="1" hangingPunct="1">
              <a:lnSpc>
                <a:spcPct val="90000"/>
              </a:lnSpc>
            </a:pPr>
            <a:r>
              <a:rPr lang="tr-TR" sz="2100" smtClean="0"/>
              <a:t>Bu araçlar ve yöntemler basit bir şekilde sıcak ve soğuk renklerin geçişini gösteren renk çemberleri formatında olabilir (Şekil 12). Sektörde yer alan firmaların ücretli ya da ücretsiz Web tabanlı olarak sundukları hizmetlerde bulunmaktadır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9900"/>
        </a:solid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r>
              <a:rPr lang="tr-TR" smtClean="0">
                <a:solidFill>
                  <a:srgbClr val="660066"/>
                </a:solidFill>
              </a:rPr>
              <a:t>Renk</a:t>
            </a:r>
          </a:p>
        </p:txBody>
      </p:sp>
      <p:sp>
        <p:nvSpPr>
          <p:cNvPr id="91139" name="Rectangle 3"/>
          <p:cNvSpPr>
            <a:spLocks noGrp="1" noChangeArrowheads="1"/>
          </p:cNvSpPr>
          <p:nvPr>
            <p:ph type="body" idx="1"/>
          </p:nvPr>
        </p:nvSpPr>
        <p:spPr/>
        <p:txBody>
          <a:bodyPr/>
          <a:lstStyle/>
          <a:p>
            <a:pPr eaLnBrk="1" hangingPunct="1">
              <a:lnSpc>
                <a:spcPct val="90000"/>
              </a:lnSpc>
            </a:pPr>
            <a:r>
              <a:rPr lang="tr-TR" sz="2100" dirty="0" smtClean="0">
                <a:solidFill>
                  <a:srgbClr val="FF0000"/>
                </a:solidFill>
              </a:rPr>
              <a:t>Materyallerdeki renk kullanımları konusunda tasarımcılara yardımcı olacak birtakım araçlar ve uygulanabilecek yöntemler bulunmaktadır. </a:t>
            </a:r>
          </a:p>
          <a:p>
            <a:pPr eaLnBrk="1" hangingPunct="1">
              <a:lnSpc>
                <a:spcPct val="90000"/>
              </a:lnSpc>
              <a:buFont typeface="Wingdings" pitchFamily="2" charset="2"/>
              <a:buNone/>
            </a:pPr>
            <a:endParaRPr lang="tr-TR" sz="2100" dirty="0" smtClean="0">
              <a:solidFill>
                <a:srgbClr val="FF0000"/>
              </a:solidFill>
            </a:endParaRPr>
          </a:p>
          <a:p>
            <a:pPr eaLnBrk="1" hangingPunct="1">
              <a:lnSpc>
                <a:spcPct val="90000"/>
              </a:lnSpc>
            </a:pPr>
            <a:r>
              <a:rPr lang="tr-TR" sz="2100" dirty="0" smtClean="0">
                <a:solidFill>
                  <a:srgbClr val="FF0000"/>
                </a:solidFill>
              </a:rPr>
              <a:t>Bu araçlar ve yöntemler basit bir şekilde sıcak ve soğuk renklerin geçişini gösteren renk çemberleri formatında olabilir (Şekil 12). Sektörde yer alan firmaların ücretli ya da ücretsiz Web tabanlı olarak sundukları hizmetlerde bulunmaktadır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idx="4294967295"/>
          </p:nvPr>
        </p:nvSpPr>
        <p:spPr/>
        <p:txBody>
          <a:bodyPr/>
          <a:lstStyle/>
          <a:p>
            <a:pPr eaLnBrk="1" hangingPunct="1"/>
            <a:r>
              <a:rPr lang="tr-TR" smtClean="0">
                <a:solidFill>
                  <a:srgbClr val="000000"/>
                </a:solidFill>
              </a:rPr>
              <a:t>Renk</a:t>
            </a:r>
            <a:endParaRPr lang="fr-FR" smtClean="0">
              <a:solidFill>
                <a:srgbClr val="000000"/>
              </a:solidFill>
            </a:endParaRPr>
          </a:p>
        </p:txBody>
      </p:sp>
      <p:sp>
        <p:nvSpPr>
          <p:cNvPr id="92163" name="Rectangle 3"/>
          <p:cNvSpPr>
            <a:spLocks noGrp="1" noChangeArrowheads="1"/>
          </p:cNvSpPr>
          <p:nvPr>
            <p:ph idx="4294967295"/>
          </p:nvPr>
        </p:nvSpPr>
        <p:spPr>
          <a:xfrm>
            <a:off x="1295400" y="1600200"/>
            <a:ext cx="7237413" cy="4852988"/>
          </a:xfrm>
        </p:spPr>
        <p:txBody>
          <a:bodyPr/>
          <a:lstStyle/>
          <a:p>
            <a:pPr eaLnBrk="1" hangingPunct="1">
              <a:lnSpc>
                <a:spcPct val="90000"/>
              </a:lnSpc>
            </a:pPr>
            <a:r>
              <a:rPr lang="fr-FR" sz="2100" smtClean="0"/>
              <a:t>Okunabilirlik aç</a:t>
            </a:r>
            <a:r>
              <a:rPr lang="tr-TR" sz="2100" smtClean="0"/>
              <a:t>ı</a:t>
            </a:r>
            <a:r>
              <a:rPr lang="fr-FR" sz="2100" smtClean="0"/>
              <a:t>s</a:t>
            </a:r>
            <a:r>
              <a:rPr lang="tr-TR" sz="2100" smtClean="0"/>
              <a:t>ı</a:t>
            </a:r>
            <a:r>
              <a:rPr lang="fr-FR" sz="2100" smtClean="0"/>
              <a:t>ndan en iyi renk</a:t>
            </a:r>
            <a:r>
              <a:rPr lang="tr-TR" sz="2100" smtClean="0"/>
              <a:t> </a:t>
            </a:r>
            <a:r>
              <a:rPr lang="fr-FR" sz="2100" smtClean="0"/>
              <a:t>kombinasyonu </a:t>
            </a:r>
            <a:endParaRPr lang="tr-TR" sz="2100" smtClean="0"/>
          </a:p>
          <a:p>
            <a:pPr lvl="1" eaLnBrk="1" hangingPunct="1">
              <a:lnSpc>
                <a:spcPct val="90000"/>
              </a:lnSpc>
            </a:pPr>
            <a:r>
              <a:rPr lang="fr-FR" sz="2000" smtClean="0"/>
              <a:t>sar</a:t>
            </a:r>
            <a:r>
              <a:rPr lang="tr-TR" sz="2000" smtClean="0"/>
              <a:t>ı</a:t>
            </a:r>
            <a:r>
              <a:rPr lang="fr-FR" sz="2000" smtClean="0"/>
              <a:t> zemin üzeri siyah</a:t>
            </a:r>
            <a:endParaRPr lang="tr-TR" sz="2000" smtClean="0"/>
          </a:p>
          <a:p>
            <a:pPr lvl="1" eaLnBrk="1" hangingPunct="1">
              <a:lnSpc>
                <a:spcPct val="90000"/>
              </a:lnSpc>
              <a:buFont typeface="Wingdings" pitchFamily="2" charset="2"/>
              <a:buNone/>
            </a:pPr>
            <a:endParaRPr lang="tr-TR" sz="2000" smtClean="0"/>
          </a:p>
          <a:p>
            <a:pPr lvl="1" eaLnBrk="1" hangingPunct="1">
              <a:lnSpc>
                <a:spcPct val="90000"/>
              </a:lnSpc>
              <a:buFont typeface="Wingdings" pitchFamily="2" charset="2"/>
              <a:buNone/>
            </a:pPr>
            <a:endParaRPr lang="tr-TR" sz="2000" smtClean="0"/>
          </a:p>
          <a:p>
            <a:pPr lvl="1" eaLnBrk="1" hangingPunct="1">
              <a:lnSpc>
                <a:spcPct val="90000"/>
              </a:lnSpc>
            </a:pPr>
            <a:r>
              <a:rPr lang="tr-TR" sz="2000" smtClean="0"/>
              <a:t>beyaz üstüne siyah,yeşil, kırmızı veya mavi; </a:t>
            </a:r>
          </a:p>
          <a:p>
            <a:pPr lvl="1" eaLnBrk="1" hangingPunct="1">
              <a:lnSpc>
                <a:spcPct val="90000"/>
              </a:lnSpc>
              <a:buFont typeface="Wingdings" pitchFamily="2" charset="2"/>
              <a:buNone/>
            </a:pPr>
            <a:endParaRPr lang="tr-TR" sz="2000" smtClean="0"/>
          </a:p>
          <a:p>
            <a:pPr lvl="1" eaLnBrk="1" hangingPunct="1">
              <a:lnSpc>
                <a:spcPct val="90000"/>
              </a:lnSpc>
              <a:buFont typeface="Wingdings" pitchFamily="2" charset="2"/>
              <a:buNone/>
            </a:pPr>
            <a:endParaRPr lang="tr-TR" sz="2000" smtClean="0"/>
          </a:p>
          <a:p>
            <a:pPr lvl="1" eaLnBrk="1" hangingPunct="1">
              <a:lnSpc>
                <a:spcPct val="90000"/>
              </a:lnSpc>
              <a:buFont typeface="Wingdings" pitchFamily="2" charset="2"/>
              <a:buNone/>
            </a:pPr>
            <a:endParaRPr lang="tr-TR" sz="2000" smtClean="0"/>
          </a:p>
          <a:p>
            <a:pPr lvl="1" eaLnBrk="1" hangingPunct="1">
              <a:lnSpc>
                <a:spcPct val="90000"/>
              </a:lnSpc>
            </a:pPr>
            <a:r>
              <a:rPr lang="tr-TR" sz="2000" smtClean="0"/>
              <a:t>mavi üstüne beyaz; </a:t>
            </a:r>
          </a:p>
          <a:p>
            <a:pPr lvl="1" eaLnBrk="1" hangingPunct="1">
              <a:lnSpc>
                <a:spcPct val="90000"/>
              </a:lnSpc>
              <a:buFont typeface="Wingdings" pitchFamily="2" charset="2"/>
              <a:buNone/>
            </a:pPr>
            <a:endParaRPr lang="tr-TR" sz="2000" smtClean="0"/>
          </a:p>
          <a:p>
            <a:pPr lvl="1" eaLnBrk="1" hangingPunct="1">
              <a:lnSpc>
                <a:spcPct val="90000"/>
              </a:lnSpc>
              <a:buFont typeface="Wingdings" pitchFamily="2" charset="2"/>
              <a:buNone/>
            </a:pPr>
            <a:endParaRPr lang="tr-TR" sz="2000" smtClean="0"/>
          </a:p>
          <a:p>
            <a:pPr lvl="1" eaLnBrk="1" hangingPunct="1">
              <a:lnSpc>
                <a:spcPct val="90000"/>
              </a:lnSpc>
            </a:pPr>
            <a:r>
              <a:rPr lang="tr-TR" sz="2000" smtClean="0"/>
              <a:t>siyah üstüne sarı</a:t>
            </a:r>
          </a:p>
          <a:p>
            <a:pPr lvl="1" eaLnBrk="1" hangingPunct="1">
              <a:lnSpc>
                <a:spcPct val="90000"/>
              </a:lnSpc>
              <a:buFont typeface="Wingdings" pitchFamily="2" charset="2"/>
              <a:buNone/>
            </a:pPr>
            <a:endParaRPr lang="tr-TR" sz="2000" smtClean="0"/>
          </a:p>
          <a:p>
            <a:pPr eaLnBrk="1" hangingPunct="1">
              <a:lnSpc>
                <a:spcPct val="90000"/>
              </a:lnSpc>
              <a:buFont typeface="Wingdings" pitchFamily="2" charset="2"/>
              <a:buNone/>
            </a:pPr>
            <a:r>
              <a:rPr lang="tr-TR" sz="2600" smtClean="0"/>
              <a:t>	</a:t>
            </a:r>
          </a:p>
          <a:p>
            <a:pPr lvl="1" eaLnBrk="1" hangingPunct="1">
              <a:lnSpc>
                <a:spcPct val="90000"/>
              </a:lnSpc>
            </a:pPr>
            <a:endParaRPr lang="fr-FR" sz="2400" b="1" smtClean="0"/>
          </a:p>
        </p:txBody>
      </p:sp>
      <p:sp>
        <p:nvSpPr>
          <p:cNvPr id="92164" name="Rectangle 4"/>
          <p:cNvSpPr>
            <a:spLocks noChangeArrowheads="1"/>
          </p:cNvSpPr>
          <p:nvPr/>
        </p:nvSpPr>
        <p:spPr bwMode="auto">
          <a:xfrm>
            <a:off x="4800600" y="2133600"/>
            <a:ext cx="1439863" cy="647700"/>
          </a:xfrm>
          <a:prstGeom prst="rect">
            <a:avLst/>
          </a:prstGeom>
          <a:solidFill>
            <a:srgbClr val="FFFF00"/>
          </a:solidFill>
          <a:ln w="9525">
            <a:solidFill>
              <a:schemeClr val="tx1"/>
            </a:solidFill>
            <a:miter lim="800000"/>
            <a:headEnd/>
            <a:tailEnd/>
          </a:ln>
          <a:effectLst/>
        </p:spPr>
        <p:txBody>
          <a:bodyPr wrap="none" anchor="ctr"/>
          <a:lstStyle/>
          <a:p>
            <a:pPr algn="ctr" eaLnBrk="1" hangingPunct="1"/>
            <a:r>
              <a:rPr lang="tr-TR" b="1">
                <a:solidFill>
                  <a:srgbClr val="000000"/>
                </a:solidFill>
                <a:latin typeface="Arial" pitchFamily="34" charset="0"/>
              </a:rPr>
              <a:t>siyah</a:t>
            </a:r>
            <a:endParaRPr lang="fr-FR" b="1">
              <a:solidFill>
                <a:srgbClr val="000000"/>
              </a:solidFill>
              <a:latin typeface="Arial" pitchFamily="34" charset="0"/>
            </a:endParaRPr>
          </a:p>
        </p:txBody>
      </p:sp>
      <p:sp>
        <p:nvSpPr>
          <p:cNvPr id="92165" name="Rectangle 5"/>
          <p:cNvSpPr>
            <a:spLocks noChangeArrowheads="1"/>
          </p:cNvSpPr>
          <p:nvPr/>
        </p:nvSpPr>
        <p:spPr bwMode="auto">
          <a:xfrm>
            <a:off x="2051050" y="3500438"/>
            <a:ext cx="1439863" cy="647700"/>
          </a:xfrm>
          <a:prstGeom prst="rect">
            <a:avLst/>
          </a:prstGeom>
          <a:solidFill>
            <a:schemeClr val="bg1"/>
          </a:solidFill>
          <a:ln w="9525">
            <a:solidFill>
              <a:schemeClr val="tx1"/>
            </a:solidFill>
            <a:miter lim="800000"/>
            <a:headEnd/>
            <a:tailEnd/>
          </a:ln>
          <a:effectLst/>
        </p:spPr>
        <p:txBody>
          <a:bodyPr wrap="none" anchor="ctr"/>
          <a:lstStyle/>
          <a:p>
            <a:pPr algn="ctr" eaLnBrk="1" hangingPunct="1"/>
            <a:r>
              <a:rPr lang="tr-TR" b="1">
                <a:solidFill>
                  <a:srgbClr val="000000"/>
                </a:solidFill>
                <a:latin typeface="Arial" pitchFamily="34" charset="0"/>
              </a:rPr>
              <a:t>siyah</a:t>
            </a:r>
            <a:endParaRPr lang="fr-FR" b="1">
              <a:solidFill>
                <a:srgbClr val="000000"/>
              </a:solidFill>
              <a:latin typeface="Arial" pitchFamily="34" charset="0"/>
            </a:endParaRPr>
          </a:p>
        </p:txBody>
      </p:sp>
      <p:sp>
        <p:nvSpPr>
          <p:cNvPr id="92166" name="Rectangle 6"/>
          <p:cNvSpPr>
            <a:spLocks noChangeArrowheads="1"/>
          </p:cNvSpPr>
          <p:nvPr/>
        </p:nvSpPr>
        <p:spPr bwMode="auto">
          <a:xfrm>
            <a:off x="3492500" y="3500438"/>
            <a:ext cx="1439863" cy="647700"/>
          </a:xfrm>
          <a:prstGeom prst="rect">
            <a:avLst/>
          </a:prstGeom>
          <a:solidFill>
            <a:schemeClr val="bg1"/>
          </a:solidFill>
          <a:ln w="9525">
            <a:solidFill>
              <a:schemeClr val="tx1"/>
            </a:solidFill>
            <a:miter lim="800000"/>
            <a:headEnd/>
            <a:tailEnd/>
          </a:ln>
          <a:effectLst/>
        </p:spPr>
        <p:txBody>
          <a:bodyPr wrap="none" anchor="ctr"/>
          <a:lstStyle/>
          <a:p>
            <a:pPr algn="ctr" eaLnBrk="1" hangingPunct="1"/>
            <a:r>
              <a:rPr lang="tr-TR" b="1">
                <a:solidFill>
                  <a:srgbClr val="009900"/>
                </a:solidFill>
                <a:latin typeface="Arial" pitchFamily="34" charset="0"/>
              </a:rPr>
              <a:t>yeşil</a:t>
            </a:r>
            <a:endParaRPr lang="fr-FR" b="1">
              <a:solidFill>
                <a:srgbClr val="009900"/>
              </a:solidFill>
              <a:latin typeface="Arial" pitchFamily="34" charset="0"/>
            </a:endParaRPr>
          </a:p>
        </p:txBody>
      </p:sp>
      <p:sp>
        <p:nvSpPr>
          <p:cNvPr id="92167" name="Rectangle 7"/>
          <p:cNvSpPr>
            <a:spLocks noChangeArrowheads="1"/>
          </p:cNvSpPr>
          <p:nvPr/>
        </p:nvSpPr>
        <p:spPr bwMode="auto">
          <a:xfrm>
            <a:off x="4932363" y="3500438"/>
            <a:ext cx="1439862" cy="647700"/>
          </a:xfrm>
          <a:prstGeom prst="rect">
            <a:avLst/>
          </a:prstGeom>
          <a:solidFill>
            <a:schemeClr val="bg1"/>
          </a:solidFill>
          <a:ln w="9525">
            <a:solidFill>
              <a:schemeClr val="tx1"/>
            </a:solidFill>
            <a:miter lim="800000"/>
            <a:headEnd/>
            <a:tailEnd/>
          </a:ln>
          <a:effectLst/>
        </p:spPr>
        <p:txBody>
          <a:bodyPr wrap="none" anchor="ctr"/>
          <a:lstStyle/>
          <a:p>
            <a:pPr algn="ctr" eaLnBrk="1" hangingPunct="1"/>
            <a:r>
              <a:rPr lang="tr-TR" b="1">
                <a:solidFill>
                  <a:srgbClr val="FF0000"/>
                </a:solidFill>
                <a:latin typeface="Arial" pitchFamily="34" charset="0"/>
              </a:rPr>
              <a:t>kırmızı</a:t>
            </a:r>
            <a:endParaRPr lang="fr-FR" b="1">
              <a:solidFill>
                <a:srgbClr val="FF0000"/>
              </a:solidFill>
              <a:latin typeface="Arial" pitchFamily="34" charset="0"/>
            </a:endParaRPr>
          </a:p>
        </p:txBody>
      </p:sp>
      <p:sp>
        <p:nvSpPr>
          <p:cNvPr id="92168" name="Rectangle 8"/>
          <p:cNvSpPr>
            <a:spLocks noChangeArrowheads="1"/>
          </p:cNvSpPr>
          <p:nvPr/>
        </p:nvSpPr>
        <p:spPr bwMode="auto">
          <a:xfrm>
            <a:off x="6372225" y="3500438"/>
            <a:ext cx="1439863" cy="647700"/>
          </a:xfrm>
          <a:prstGeom prst="rect">
            <a:avLst/>
          </a:prstGeom>
          <a:solidFill>
            <a:schemeClr val="bg1"/>
          </a:solidFill>
          <a:ln w="9525">
            <a:solidFill>
              <a:schemeClr val="tx1"/>
            </a:solidFill>
            <a:miter lim="800000"/>
            <a:headEnd/>
            <a:tailEnd/>
          </a:ln>
          <a:effectLst/>
        </p:spPr>
        <p:txBody>
          <a:bodyPr wrap="none" anchor="ctr"/>
          <a:lstStyle/>
          <a:p>
            <a:pPr algn="ctr" eaLnBrk="1" hangingPunct="1"/>
            <a:r>
              <a:rPr lang="tr-TR" b="1">
                <a:solidFill>
                  <a:srgbClr val="0000FF"/>
                </a:solidFill>
                <a:latin typeface="Arial" pitchFamily="34" charset="0"/>
              </a:rPr>
              <a:t>mavi</a:t>
            </a:r>
            <a:endParaRPr lang="fr-FR" b="1">
              <a:solidFill>
                <a:srgbClr val="0000FF"/>
              </a:solidFill>
              <a:latin typeface="Arial" pitchFamily="34" charset="0"/>
            </a:endParaRPr>
          </a:p>
        </p:txBody>
      </p:sp>
      <p:sp>
        <p:nvSpPr>
          <p:cNvPr id="92169" name="Rectangle 9"/>
          <p:cNvSpPr>
            <a:spLocks noChangeArrowheads="1"/>
          </p:cNvSpPr>
          <p:nvPr/>
        </p:nvSpPr>
        <p:spPr bwMode="auto">
          <a:xfrm>
            <a:off x="4800600" y="4343400"/>
            <a:ext cx="1439863" cy="647700"/>
          </a:xfrm>
          <a:prstGeom prst="rect">
            <a:avLst/>
          </a:prstGeom>
          <a:solidFill>
            <a:srgbClr val="0000FF"/>
          </a:solidFill>
          <a:ln w="9525">
            <a:solidFill>
              <a:schemeClr val="tx1"/>
            </a:solidFill>
            <a:miter lim="800000"/>
            <a:headEnd/>
            <a:tailEnd/>
          </a:ln>
          <a:effectLst/>
        </p:spPr>
        <p:txBody>
          <a:bodyPr wrap="none" anchor="ctr"/>
          <a:lstStyle/>
          <a:p>
            <a:pPr algn="ctr" eaLnBrk="1" hangingPunct="1"/>
            <a:r>
              <a:rPr lang="tr-TR" b="1">
                <a:solidFill>
                  <a:schemeClr val="bg1"/>
                </a:solidFill>
                <a:latin typeface="Arial" pitchFamily="34" charset="0"/>
              </a:rPr>
              <a:t>beyaz</a:t>
            </a:r>
            <a:endParaRPr lang="fr-FR" b="1">
              <a:solidFill>
                <a:schemeClr val="bg1"/>
              </a:solidFill>
              <a:latin typeface="Arial" pitchFamily="34" charset="0"/>
            </a:endParaRPr>
          </a:p>
        </p:txBody>
      </p:sp>
      <p:sp>
        <p:nvSpPr>
          <p:cNvPr id="92170" name="Rectangle 10"/>
          <p:cNvSpPr>
            <a:spLocks noChangeArrowheads="1"/>
          </p:cNvSpPr>
          <p:nvPr/>
        </p:nvSpPr>
        <p:spPr bwMode="auto">
          <a:xfrm>
            <a:off x="4800600" y="5334000"/>
            <a:ext cx="1439863" cy="647700"/>
          </a:xfrm>
          <a:prstGeom prst="rect">
            <a:avLst/>
          </a:prstGeom>
          <a:solidFill>
            <a:schemeClr val="tx2"/>
          </a:solidFill>
          <a:ln w="9525">
            <a:solidFill>
              <a:schemeClr val="tx1"/>
            </a:solidFill>
            <a:miter lim="800000"/>
            <a:headEnd/>
            <a:tailEnd/>
          </a:ln>
          <a:effectLst/>
        </p:spPr>
        <p:txBody>
          <a:bodyPr wrap="none" anchor="ctr"/>
          <a:lstStyle/>
          <a:p>
            <a:pPr algn="ctr" eaLnBrk="1" hangingPunct="1"/>
            <a:r>
              <a:rPr lang="tr-TR">
                <a:solidFill>
                  <a:srgbClr val="FFFF00"/>
                </a:solidFill>
                <a:latin typeface="Arial" pitchFamily="34" charset="0"/>
              </a:rPr>
              <a:t>sarı</a:t>
            </a:r>
            <a:endParaRPr lang="fr-FR">
              <a:solidFill>
                <a:srgbClr val="FFFF00"/>
              </a:solidFill>
              <a:latin typeface="Arial" pitchFamily="34"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ctrTitle"/>
          </p:nvPr>
        </p:nvSpPr>
        <p:spPr/>
        <p:txBody>
          <a:bodyPr/>
          <a:lstStyle/>
          <a:p>
            <a:pPr eaLnBrk="1" hangingPunct="1"/>
            <a:r>
              <a:rPr lang="tr-TR" sz="4800" b="1" dirty="0" smtClean="0">
                <a:solidFill>
                  <a:schemeClr val="tx1">
                    <a:lumMod val="50000"/>
                  </a:schemeClr>
                </a:solidFill>
                <a:effectLst>
                  <a:outerShdw blurRad="38100" dist="38100" dir="2700000" algn="tl">
                    <a:srgbClr val="000000">
                      <a:alpha val="43137"/>
                    </a:srgbClr>
                  </a:outerShdw>
                </a:effectLst>
              </a:rPr>
              <a:t>GÖRSEL MATERYALLERİN </a:t>
            </a:r>
            <a:br>
              <a:rPr lang="tr-TR" sz="4800" b="1" dirty="0" smtClean="0">
                <a:solidFill>
                  <a:schemeClr val="tx1">
                    <a:lumMod val="50000"/>
                  </a:schemeClr>
                </a:solidFill>
                <a:effectLst>
                  <a:outerShdw blurRad="38100" dist="38100" dir="2700000" algn="tl">
                    <a:srgbClr val="000000">
                      <a:alpha val="43137"/>
                    </a:srgbClr>
                  </a:outerShdw>
                </a:effectLst>
              </a:rPr>
            </a:br>
            <a:r>
              <a:rPr lang="tr-TR" sz="4800" b="1" dirty="0" smtClean="0">
                <a:solidFill>
                  <a:schemeClr val="tx1">
                    <a:lumMod val="50000"/>
                  </a:schemeClr>
                </a:solidFill>
                <a:effectLst>
                  <a:outerShdw blurRad="38100" dist="38100" dir="2700000" algn="tl">
                    <a:srgbClr val="000000">
                      <a:alpha val="43137"/>
                    </a:srgbClr>
                  </a:outerShdw>
                </a:effectLst>
              </a:rPr>
              <a:t>TASARIM İLKELERİ</a:t>
            </a:r>
            <a:endParaRPr lang="en-GB" sz="4800" b="1" dirty="0" smtClean="0">
              <a:solidFill>
                <a:schemeClr val="tx1">
                  <a:lumMod val="50000"/>
                </a:schemeClr>
              </a:solidFill>
              <a:effectLst>
                <a:outerShdw blurRad="38100" dist="38100" dir="2700000" algn="tl">
                  <a:srgbClr val="000000">
                    <a:alpha val="43137"/>
                  </a:srgbClr>
                </a:outerShdw>
              </a:effectLst>
            </a:endParaRPr>
          </a:p>
        </p:txBody>
      </p:sp>
      <p:sp>
        <p:nvSpPr>
          <p:cNvPr id="5" name="4 Alt Başlık"/>
          <p:cNvSpPr>
            <a:spLocks noGrp="1"/>
          </p:cNvSpPr>
          <p:nvPr>
            <p:ph type="subTitle" idx="1"/>
          </p:nvPr>
        </p:nvSpPr>
        <p:spPr/>
        <p:txBody>
          <a:bodyPr/>
          <a:lstStyle/>
          <a:p>
            <a:endParaRPr lang="tr-TR"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5"/>
          <p:cNvSpPr>
            <a:spLocks noGrp="1" noChangeArrowheads="1"/>
          </p:cNvSpPr>
          <p:nvPr>
            <p:ph type="title" idx="4294967295"/>
          </p:nvPr>
        </p:nvSpPr>
        <p:spPr/>
        <p:txBody>
          <a:bodyPr/>
          <a:lstStyle/>
          <a:p>
            <a:pPr eaLnBrk="1" hangingPunct="1"/>
            <a:endParaRPr lang="fr-FR" smtClean="0"/>
          </a:p>
        </p:txBody>
      </p:sp>
      <p:pic>
        <p:nvPicPr>
          <p:cNvPr id="94211" name="Picture 4"/>
          <p:cNvPicPr>
            <a:picLocks noGrp="1" noChangeAspect="1" noChangeArrowheads="1"/>
          </p:cNvPicPr>
          <p:nvPr>
            <p:ph idx="4294967295"/>
          </p:nvPr>
        </p:nvPicPr>
        <p:blipFill>
          <a:blip r:embed="rId2" cstate="print"/>
          <a:srcRect/>
          <a:stretch>
            <a:fillRect/>
          </a:stretch>
        </p:blipFill>
        <p:spPr>
          <a:xfrm>
            <a:off x="971550" y="1206500"/>
            <a:ext cx="7129463" cy="5365750"/>
          </a:xfr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idx="4294967295"/>
          </p:nvPr>
        </p:nvSpPr>
        <p:spPr/>
        <p:txBody>
          <a:bodyPr/>
          <a:lstStyle/>
          <a:p>
            <a:pPr eaLnBrk="1" hangingPunct="1"/>
            <a:r>
              <a:rPr lang="tr-TR" smtClean="0">
                <a:solidFill>
                  <a:srgbClr val="000000"/>
                </a:solidFill>
              </a:rPr>
              <a:t>Bütünlük</a:t>
            </a:r>
            <a:endParaRPr lang="fr-FR" smtClean="0">
              <a:solidFill>
                <a:srgbClr val="000000"/>
              </a:solidFill>
            </a:endParaRPr>
          </a:p>
        </p:txBody>
      </p:sp>
      <p:sp>
        <p:nvSpPr>
          <p:cNvPr id="95235" name="Rectangle 3"/>
          <p:cNvSpPr>
            <a:spLocks noGrp="1" noChangeArrowheads="1"/>
          </p:cNvSpPr>
          <p:nvPr>
            <p:ph idx="4294967295"/>
          </p:nvPr>
        </p:nvSpPr>
        <p:spPr/>
        <p:txBody>
          <a:bodyPr/>
          <a:lstStyle/>
          <a:p>
            <a:pPr eaLnBrk="1" hangingPunct="1"/>
            <a:r>
              <a:rPr lang="tr-TR" sz="2600" smtClean="0"/>
              <a:t>B</a:t>
            </a:r>
            <a:r>
              <a:rPr lang="fr-FR" sz="2600" smtClean="0"/>
              <a:t>ir görünümü oluşturan bileşenlerin birbiriyle</a:t>
            </a:r>
            <a:r>
              <a:rPr lang="tr-TR" sz="2600" smtClean="0"/>
              <a:t> </a:t>
            </a:r>
            <a:r>
              <a:rPr lang="fr-FR" sz="2600" smtClean="0"/>
              <a:t>ilişkisidir. </a:t>
            </a:r>
            <a:endParaRPr lang="tr-TR" sz="2600" smtClean="0"/>
          </a:p>
          <a:p>
            <a:pPr eaLnBrk="1" hangingPunct="1"/>
            <a:endParaRPr lang="tr-TR" sz="2600" smtClean="0"/>
          </a:p>
          <a:p>
            <a:pPr eaLnBrk="1" hangingPunct="1"/>
            <a:r>
              <a:rPr lang="tr-TR" sz="2600" smtClean="0"/>
              <a:t>Y</a:t>
            </a:r>
            <a:r>
              <a:rPr lang="fr-FR" sz="2600" smtClean="0"/>
              <a:t>azılı içeriği değil görsel sunumu da</a:t>
            </a:r>
            <a:r>
              <a:rPr lang="tr-TR" sz="2600" smtClean="0"/>
              <a:t> </a:t>
            </a:r>
            <a:r>
              <a:rPr lang="fr-FR" sz="2600" smtClean="0"/>
              <a:t>ilgilendirir.</a:t>
            </a:r>
            <a:endParaRPr lang="tr-TR" sz="2600" smtClean="0"/>
          </a:p>
          <a:p>
            <a:pPr eaLnBrk="1" hangingPunct="1"/>
            <a:endParaRPr lang="tr-TR" sz="2600"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idx="4294967295"/>
          </p:nvPr>
        </p:nvSpPr>
        <p:spPr/>
        <p:txBody>
          <a:bodyPr/>
          <a:lstStyle/>
          <a:p>
            <a:pPr eaLnBrk="1" hangingPunct="1"/>
            <a:r>
              <a:rPr lang="tr-TR" smtClean="0">
                <a:solidFill>
                  <a:schemeClr val="folHlink"/>
                </a:solidFill>
              </a:rPr>
              <a:t>Bütünlük</a:t>
            </a:r>
            <a:endParaRPr lang="fr-FR" smtClean="0">
              <a:solidFill>
                <a:schemeClr val="folHlink"/>
              </a:solidFill>
            </a:endParaRPr>
          </a:p>
        </p:txBody>
      </p:sp>
      <p:sp>
        <p:nvSpPr>
          <p:cNvPr id="96259" name="AutoShape 4"/>
          <p:cNvSpPr>
            <a:spLocks noChangeArrowheads="1"/>
          </p:cNvSpPr>
          <p:nvPr/>
        </p:nvSpPr>
        <p:spPr bwMode="auto">
          <a:xfrm>
            <a:off x="457200" y="3276600"/>
            <a:ext cx="1828800" cy="762000"/>
          </a:xfrm>
          <a:prstGeom prst="roundRect">
            <a:avLst>
              <a:gd name="adj" fmla="val 16667"/>
            </a:avLst>
          </a:prstGeom>
          <a:solidFill>
            <a:schemeClr val="accent1"/>
          </a:solidFill>
          <a:ln w="9525">
            <a:solidFill>
              <a:schemeClr val="tx1"/>
            </a:solidFill>
            <a:round/>
            <a:headEnd/>
            <a:tailEnd/>
          </a:ln>
          <a:effectLst/>
        </p:spPr>
        <p:txBody>
          <a:bodyPr wrap="none" anchor="ctr"/>
          <a:lstStyle/>
          <a:p>
            <a:pPr algn="ctr"/>
            <a:r>
              <a:rPr lang="tr-TR">
                <a:solidFill>
                  <a:schemeClr val="tx2"/>
                </a:solidFill>
                <a:latin typeface="Arial" pitchFamily="34" charset="0"/>
              </a:rPr>
              <a:t>Çizgi</a:t>
            </a:r>
          </a:p>
        </p:txBody>
      </p:sp>
      <p:sp>
        <p:nvSpPr>
          <p:cNvPr id="96260" name="AutoShape 8"/>
          <p:cNvSpPr>
            <a:spLocks noChangeArrowheads="1"/>
          </p:cNvSpPr>
          <p:nvPr/>
        </p:nvSpPr>
        <p:spPr bwMode="auto">
          <a:xfrm>
            <a:off x="2514600" y="3276600"/>
            <a:ext cx="1828800" cy="762000"/>
          </a:xfrm>
          <a:prstGeom prst="roundRect">
            <a:avLst>
              <a:gd name="adj" fmla="val 16667"/>
            </a:avLst>
          </a:prstGeom>
          <a:solidFill>
            <a:schemeClr val="accent1"/>
          </a:solidFill>
          <a:ln w="9525">
            <a:solidFill>
              <a:schemeClr val="tx1"/>
            </a:solidFill>
            <a:round/>
            <a:headEnd/>
            <a:tailEnd/>
          </a:ln>
          <a:effectLst/>
        </p:spPr>
        <p:txBody>
          <a:bodyPr wrap="none" anchor="ctr"/>
          <a:lstStyle/>
          <a:p>
            <a:pPr algn="ctr"/>
            <a:r>
              <a:rPr lang="tr-TR">
                <a:solidFill>
                  <a:schemeClr val="tx2"/>
                </a:solidFill>
                <a:latin typeface="Arial" pitchFamily="34" charset="0"/>
              </a:rPr>
              <a:t>Şekil</a:t>
            </a:r>
          </a:p>
        </p:txBody>
      </p:sp>
      <p:sp>
        <p:nvSpPr>
          <p:cNvPr id="96261" name="AutoShape 9"/>
          <p:cNvSpPr>
            <a:spLocks noChangeArrowheads="1"/>
          </p:cNvSpPr>
          <p:nvPr/>
        </p:nvSpPr>
        <p:spPr bwMode="auto">
          <a:xfrm>
            <a:off x="4648200" y="3276600"/>
            <a:ext cx="1828800" cy="762000"/>
          </a:xfrm>
          <a:prstGeom prst="roundRect">
            <a:avLst>
              <a:gd name="adj" fmla="val 16667"/>
            </a:avLst>
          </a:prstGeom>
          <a:solidFill>
            <a:schemeClr val="accent1"/>
          </a:solidFill>
          <a:ln w="9525">
            <a:solidFill>
              <a:schemeClr val="tx1"/>
            </a:solidFill>
            <a:round/>
            <a:headEnd/>
            <a:tailEnd/>
          </a:ln>
          <a:effectLst/>
        </p:spPr>
        <p:txBody>
          <a:bodyPr wrap="none" anchor="ctr"/>
          <a:lstStyle/>
          <a:p>
            <a:pPr algn="ctr"/>
            <a:r>
              <a:rPr lang="tr-TR">
                <a:solidFill>
                  <a:schemeClr val="tx2"/>
                </a:solidFill>
                <a:latin typeface="Arial" pitchFamily="34" charset="0"/>
              </a:rPr>
              <a:t>Renk</a:t>
            </a:r>
          </a:p>
        </p:txBody>
      </p:sp>
      <p:sp>
        <p:nvSpPr>
          <p:cNvPr id="96262" name="AutoShape 10"/>
          <p:cNvSpPr>
            <a:spLocks noChangeArrowheads="1"/>
          </p:cNvSpPr>
          <p:nvPr/>
        </p:nvSpPr>
        <p:spPr bwMode="auto">
          <a:xfrm>
            <a:off x="6781800" y="3276600"/>
            <a:ext cx="1828800" cy="762000"/>
          </a:xfrm>
          <a:prstGeom prst="roundRect">
            <a:avLst>
              <a:gd name="adj" fmla="val 16667"/>
            </a:avLst>
          </a:prstGeom>
          <a:solidFill>
            <a:schemeClr val="accent1"/>
          </a:solidFill>
          <a:ln w="9525">
            <a:solidFill>
              <a:schemeClr val="tx1"/>
            </a:solidFill>
            <a:round/>
            <a:headEnd/>
            <a:tailEnd/>
          </a:ln>
          <a:effectLst/>
        </p:spPr>
        <p:txBody>
          <a:bodyPr wrap="none" anchor="ctr"/>
          <a:lstStyle/>
          <a:p>
            <a:pPr algn="ctr"/>
            <a:r>
              <a:rPr lang="tr-TR">
                <a:solidFill>
                  <a:schemeClr val="tx2"/>
                </a:solidFill>
                <a:latin typeface="Arial" pitchFamily="34" charset="0"/>
              </a:rPr>
              <a:t>İçerik</a:t>
            </a:r>
          </a:p>
        </p:txBody>
      </p:sp>
      <p:sp>
        <p:nvSpPr>
          <p:cNvPr id="176139" name="AutoShape 11"/>
          <p:cNvSpPr>
            <a:spLocks noChangeArrowheads="1"/>
          </p:cNvSpPr>
          <p:nvPr/>
        </p:nvSpPr>
        <p:spPr bwMode="auto">
          <a:xfrm>
            <a:off x="3352800" y="1600200"/>
            <a:ext cx="2362200" cy="762000"/>
          </a:xfrm>
          <a:prstGeom prst="roundRect">
            <a:avLst>
              <a:gd name="adj" fmla="val 16667"/>
            </a:avLst>
          </a:prstGeom>
          <a:solidFill>
            <a:schemeClr val="hlink"/>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tr-TR" sz="3200" b="1">
                <a:solidFill>
                  <a:schemeClr val="bg1"/>
                </a:solidFill>
                <a:effectLst>
                  <a:outerShdw blurRad="38100" dist="38100" dir="2700000" algn="tl">
                    <a:srgbClr val="000000"/>
                  </a:outerShdw>
                </a:effectLst>
                <a:latin typeface="Arial" pitchFamily="34" charset="0"/>
              </a:rPr>
              <a:t>BÜTÜNLÜK</a:t>
            </a:r>
          </a:p>
        </p:txBody>
      </p:sp>
      <p:sp>
        <p:nvSpPr>
          <p:cNvPr id="96264" name="Line 12"/>
          <p:cNvSpPr>
            <a:spLocks noChangeShapeType="1"/>
          </p:cNvSpPr>
          <p:nvPr/>
        </p:nvSpPr>
        <p:spPr bwMode="auto">
          <a:xfrm>
            <a:off x="1371600" y="2743200"/>
            <a:ext cx="6400800" cy="0"/>
          </a:xfrm>
          <a:prstGeom prst="line">
            <a:avLst/>
          </a:prstGeom>
          <a:noFill/>
          <a:ln w="9525">
            <a:solidFill>
              <a:schemeClr val="tx1"/>
            </a:solidFill>
            <a:round/>
            <a:headEnd/>
            <a:tailEnd/>
          </a:ln>
          <a:effectLst/>
        </p:spPr>
        <p:txBody>
          <a:bodyPr/>
          <a:lstStyle/>
          <a:p>
            <a:endParaRPr lang="tr-TR"/>
          </a:p>
        </p:txBody>
      </p:sp>
      <p:sp>
        <p:nvSpPr>
          <p:cNvPr id="96265" name="Line 13"/>
          <p:cNvSpPr>
            <a:spLocks noChangeShapeType="1"/>
          </p:cNvSpPr>
          <p:nvPr/>
        </p:nvSpPr>
        <p:spPr bwMode="auto">
          <a:xfrm>
            <a:off x="1371600" y="2743200"/>
            <a:ext cx="0" cy="533400"/>
          </a:xfrm>
          <a:prstGeom prst="line">
            <a:avLst/>
          </a:prstGeom>
          <a:noFill/>
          <a:ln w="9525">
            <a:solidFill>
              <a:schemeClr val="tx1"/>
            </a:solidFill>
            <a:round/>
            <a:headEnd/>
            <a:tailEnd/>
          </a:ln>
          <a:effectLst/>
        </p:spPr>
        <p:txBody>
          <a:bodyPr/>
          <a:lstStyle/>
          <a:p>
            <a:endParaRPr lang="tr-TR"/>
          </a:p>
        </p:txBody>
      </p:sp>
      <p:sp>
        <p:nvSpPr>
          <p:cNvPr id="96266" name="Line 14"/>
          <p:cNvSpPr>
            <a:spLocks noChangeShapeType="1"/>
          </p:cNvSpPr>
          <p:nvPr/>
        </p:nvSpPr>
        <p:spPr bwMode="auto">
          <a:xfrm>
            <a:off x="3505200" y="2743200"/>
            <a:ext cx="0" cy="533400"/>
          </a:xfrm>
          <a:prstGeom prst="line">
            <a:avLst/>
          </a:prstGeom>
          <a:noFill/>
          <a:ln w="9525">
            <a:solidFill>
              <a:schemeClr val="tx1"/>
            </a:solidFill>
            <a:round/>
            <a:headEnd/>
            <a:tailEnd/>
          </a:ln>
          <a:effectLst/>
        </p:spPr>
        <p:txBody>
          <a:bodyPr/>
          <a:lstStyle/>
          <a:p>
            <a:endParaRPr lang="tr-TR"/>
          </a:p>
        </p:txBody>
      </p:sp>
      <p:sp>
        <p:nvSpPr>
          <p:cNvPr id="96267" name="Line 15"/>
          <p:cNvSpPr>
            <a:spLocks noChangeShapeType="1"/>
          </p:cNvSpPr>
          <p:nvPr/>
        </p:nvSpPr>
        <p:spPr bwMode="auto">
          <a:xfrm>
            <a:off x="5638800" y="2743200"/>
            <a:ext cx="0" cy="533400"/>
          </a:xfrm>
          <a:prstGeom prst="line">
            <a:avLst/>
          </a:prstGeom>
          <a:noFill/>
          <a:ln w="9525">
            <a:solidFill>
              <a:schemeClr val="tx1"/>
            </a:solidFill>
            <a:round/>
            <a:headEnd/>
            <a:tailEnd/>
          </a:ln>
          <a:effectLst/>
        </p:spPr>
        <p:txBody>
          <a:bodyPr/>
          <a:lstStyle/>
          <a:p>
            <a:endParaRPr lang="tr-TR"/>
          </a:p>
        </p:txBody>
      </p:sp>
      <p:sp>
        <p:nvSpPr>
          <p:cNvPr id="96268" name="Line 16"/>
          <p:cNvSpPr>
            <a:spLocks noChangeShapeType="1"/>
          </p:cNvSpPr>
          <p:nvPr/>
        </p:nvSpPr>
        <p:spPr bwMode="auto">
          <a:xfrm>
            <a:off x="7772400" y="2743200"/>
            <a:ext cx="0" cy="533400"/>
          </a:xfrm>
          <a:prstGeom prst="line">
            <a:avLst/>
          </a:prstGeom>
          <a:noFill/>
          <a:ln w="9525">
            <a:solidFill>
              <a:schemeClr val="tx1"/>
            </a:solidFill>
            <a:round/>
            <a:headEnd/>
            <a:tailEnd/>
          </a:ln>
          <a:effectLst/>
        </p:spPr>
        <p:txBody>
          <a:bodyPr/>
          <a:lstStyle/>
          <a:p>
            <a:endParaRPr lang="tr-T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idx="4294967295"/>
          </p:nvPr>
        </p:nvSpPr>
        <p:spPr/>
        <p:txBody>
          <a:bodyPr/>
          <a:lstStyle/>
          <a:p>
            <a:pPr eaLnBrk="1" hangingPunct="1"/>
            <a:r>
              <a:rPr lang="tr-TR" smtClean="0">
                <a:solidFill>
                  <a:srgbClr val="000000"/>
                </a:solidFill>
              </a:rPr>
              <a:t>Bütünlük</a:t>
            </a:r>
            <a:endParaRPr lang="fr-FR" smtClean="0">
              <a:solidFill>
                <a:srgbClr val="000000"/>
              </a:solidFill>
            </a:endParaRPr>
          </a:p>
        </p:txBody>
      </p:sp>
      <p:sp>
        <p:nvSpPr>
          <p:cNvPr id="97283" name="Rectangle 3"/>
          <p:cNvSpPr>
            <a:spLocks noGrp="1" noChangeArrowheads="1"/>
          </p:cNvSpPr>
          <p:nvPr>
            <p:ph idx="4294967295"/>
          </p:nvPr>
        </p:nvSpPr>
        <p:spPr/>
        <p:txBody>
          <a:bodyPr/>
          <a:lstStyle/>
          <a:p>
            <a:pPr eaLnBrk="1" hangingPunct="1"/>
            <a:r>
              <a:rPr lang="fr-FR" sz="2600" smtClean="0"/>
              <a:t>Sıkça yapılan hatalardan biri, bir alana çok fazla şey</a:t>
            </a:r>
            <a:r>
              <a:rPr lang="tr-TR" sz="2600" smtClean="0"/>
              <a:t> </a:t>
            </a:r>
            <a:r>
              <a:rPr lang="fr-FR" sz="2600" smtClean="0"/>
              <a:t>sığdırmaya çalışmaktır.</a:t>
            </a:r>
          </a:p>
          <a:p>
            <a:pPr eaLnBrk="1" hangingPunct="1"/>
            <a:endParaRPr lang="tr-TR" sz="2600" smtClean="0"/>
          </a:p>
          <a:p>
            <a:pPr eaLnBrk="1" hangingPunct="1"/>
            <a:r>
              <a:rPr lang="fr-FR" sz="2600" smtClean="0"/>
              <a:t>Anlatmak istediğinizi anlatmaya yaramayan, her türlü</a:t>
            </a:r>
            <a:r>
              <a:rPr lang="tr-TR" sz="2600" smtClean="0"/>
              <a:t> </a:t>
            </a:r>
            <a:r>
              <a:rPr lang="fr-FR" sz="2600" smtClean="0"/>
              <a:t>bilgiyi elimine edin.</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r>
              <a:rPr lang="tr-TR" smtClean="0"/>
              <a:t>Kuşlarda sindirim</a:t>
            </a:r>
          </a:p>
        </p:txBody>
      </p:sp>
      <p:sp>
        <p:nvSpPr>
          <p:cNvPr id="98307" name="Rectangle 3"/>
          <p:cNvSpPr>
            <a:spLocks noGrp="1" noChangeArrowheads="1"/>
          </p:cNvSpPr>
          <p:nvPr>
            <p:ph type="body" idx="1"/>
          </p:nvPr>
        </p:nvSpPr>
        <p:spPr>
          <a:xfrm>
            <a:off x="152400" y="1905000"/>
            <a:ext cx="8839200" cy="4114800"/>
          </a:xfrm>
        </p:spPr>
        <p:txBody>
          <a:bodyPr/>
          <a:lstStyle/>
          <a:p>
            <a:pPr eaLnBrk="1" hangingPunct="1">
              <a:lnSpc>
                <a:spcPct val="80000"/>
              </a:lnSpc>
            </a:pPr>
            <a:r>
              <a:rPr lang="tr-TR" sz="1900" smtClean="0">
                <a:latin typeface="Times New Roman" pitchFamily="18" charset="0"/>
              </a:rPr>
              <a:t>Kuşlar (Aves), iki ayaklı, sıcak kanlı, omurgalı ve yumurta ile üreyen hayvanlar sınıfıdır.Yaklaşık 10.000 civarında yaşayan türüyle en kalabalık tetrapod omurgalıları oluştururlar. Kuzey Kutbundan Güney Kutbuna dünya üzerindeki tüm ekosistemlerde yaşarlar. Boyutları arı sinek kuşunda 5 cm ile deve kuşunda 2,7 m'ye kadar değişir. Kuşların ağızlarında besin toplama işini gören gaga bulunur. Gagada diş bulunmaz. Kuşlarda yemek borusu yutağın alt kısmında genişleyerek besinlerin depolanmasına yarayan “kursağı” meydana getirir. Kuşların mideleri “bezli mide” ve “kaslı mide” olmak üzere ikiye ayrılır. </a:t>
            </a:r>
          </a:p>
        </p:txBody>
      </p:sp>
      <p:pic>
        <p:nvPicPr>
          <p:cNvPr id="98308" name="Picture 5" descr="ANd9GcQYSgGCEfcjyfFQr7hU2C_5zRlTXZy2rl_ggwBL2grmI9FQrHqlNLQwfgs">
            <a:hlinkClick r:id="rId2"/>
          </p:cNvPr>
          <p:cNvPicPr>
            <a:picLocks noChangeAspect="1" noChangeArrowheads="1"/>
          </p:cNvPicPr>
          <p:nvPr/>
        </p:nvPicPr>
        <p:blipFill>
          <a:blip r:embed="rId3" cstate="print"/>
          <a:srcRect/>
          <a:stretch>
            <a:fillRect/>
          </a:stretch>
        </p:blipFill>
        <p:spPr bwMode="auto">
          <a:xfrm>
            <a:off x="609600" y="533400"/>
            <a:ext cx="914400" cy="1189038"/>
          </a:xfrm>
          <a:prstGeom prst="rect">
            <a:avLst/>
          </a:prstGeom>
          <a:noFill/>
          <a:ln w="9525">
            <a:noFill/>
            <a:miter lim="800000"/>
            <a:headEnd/>
            <a:tailEnd/>
          </a:ln>
        </p:spPr>
      </p:pic>
      <p:pic>
        <p:nvPicPr>
          <p:cNvPr id="98309" name="Picture 9" descr="ANd9GcT6vRdKNcCeJW_-oV94QH5NMwgASsxnyq5Zec3szTkykqEJye3gk5jppiaA">
            <a:hlinkClick r:id="rId4"/>
          </p:cNvPr>
          <p:cNvPicPr>
            <a:picLocks noChangeAspect="1" noChangeArrowheads="1"/>
          </p:cNvPicPr>
          <p:nvPr/>
        </p:nvPicPr>
        <p:blipFill>
          <a:blip r:embed="rId5" cstate="print"/>
          <a:srcRect/>
          <a:stretch>
            <a:fillRect/>
          </a:stretch>
        </p:blipFill>
        <p:spPr bwMode="auto">
          <a:xfrm>
            <a:off x="3505200" y="3962400"/>
            <a:ext cx="2667000" cy="194310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r>
              <a:rPr lang="tr-TR" smtClean="0">
                <a:solidFill>
                  <a:srgbClr val="FF0000"/>
                </a:solidFill>
              </a:rPr>
              <a:t>Kuşlarda sindirim</a:t>
            </a:r>
          </a:p>
        </p:txBody>
      </p:sp>
      <p:sp>
        <p:nvSpPr>
          <p:cNvPr id="99331" name="Rectangle 3"/>
          <p:cNvSpPr>
            <a:spLocks noGrp="1" noChangeArrowheads="1"/>
          </p:cNvSpPr>
          <p:nvPr>
            <p:ph type="body" sz="half" idx="1"/>
          </p:nvPr>
        </p:nvSpPr>
        <p:spPr>
          <a:xfrm>
            <a:off x="1295400" y="1905000"/>
            <a:ext cx="3886200" cy="4114800"/>
          </a:xfrm>
        </p:spPr>
        <p:txBody>
          <a:bodyPr/>
          <a:lstStyle/>
          <a:p>
            <a:pPr eaLnBrk="1" hangingPunct="1">
              <a:lnSpc>
                <a:spcPct val="80000"/>
              </a:lnSpc>
            </a:pPr>
            <a:endParaRPr lang="tr-TR" sz="1700" smtClean="0"/>
          </a:p>
          <a:p>
            <a:pPr eaLnBrk="1" hangingPunct="1">
              <a:lnSpc>
                <a:spcPct val="80000"/>
              </a:lnSpc>
            </a:pPr>
            <a:r>
              <a:rPr lang="tr-TR" sz="1900" smtClean="0">
                <a:solidFill>
                  <a:srgbClr val="FF0000"/>
                </a:solidFill>
              </a:rPr>
              <a:t>Gaga:</a:t>
            </a:r>
            <a:r>
              <a:rPr lang="tr-TR" sz="1900" smtClean="0"/>
              <a:t> Kuşların ağızlarında besin toplama işini gören gaga bulunur. Gagada diş bulunmaz. </a:t>
            </a:r>
          </a:p>
          <a:p>
            <a:pPr eaLnBrk="1" hangingPunct="1">
              <a:lnSpc>
                <a:spcPct val="80000"/>
              </a:lnSpc>
              <a:buFont typeface="Wingdings" pitchFamily="2" charset="2"/>
              <a:buNone/>
            </a:pPr>
            <a:endParaRPr lang="tr-TR" sz="1900" smtClean="0"/>
          </a:p>
          <a:p>
            <a:pPr eaLnBrk="1" hangingPunct="1">
              <a:lnSpc>
                <a:spcPct val="80000"/>
              </a:lnSpc>
            </a:pPr>
            <a:r>
              <a:rPr lang="tr-TR" sz="1900" smtClean="0">
                <a:solidFill>
                  <a:srgbClr val="FF0000"/>
                </a:solidFill>
              </a:rPr>
              <a:t>Kursak:</a:t>
            </a:r>
            <a:r>
              <a:rPr lang="tr-TR" sz="1900" smtClean="0"/>
              <a:t> Yemek borusu yutağın alt kısmında genişleyerek besinlerin depolanmasına yarayan “kursağı” meydana getirir. </a:t>
            </a:r>
          </a:p>
          <a:p>
            <a:pPr eaLnBrk="1" hangingPunct="1">
              <a:lnSpc>
                <a:spcPct val="80000"/>
              </a:lnSpc>
              <a:buFont typeface="Wingdings" pitchFamily="2" charset="2"/>
              <a:buNone/>
            </a:pPr>
            <a:endParaRPr lang="tr-TR" sz="1900" smtClean="0"/>
          </a:p>
          <a:p>
            <a:pPr eaLnBrk="1" hangingPunct="1">
              <a:lnSpc>
                <a:spcPct val="80000"/>
              </a:lnSpc>
            </a:pPr>
            <a:r>
              <a:rPr lang="tr-TR" sz="1900" smtClean="0">
                <a:solidFill>
                  <a:srgbClr val="FF0000"/>
                </a:solidFill>
              </a:rPr>
              <a:t>Mide:</a:t>
            </a:r>
            <a:r>
              <a:rPr lang="tr-TR" sz="1900" smtClean="0"/>
              <a:t> “bezli mide” ve “kaslı mide”</a:t>
            </a:r>
          </a:p>
        </p:txBody>
      </p:sp>
      <p:pic>
        <p:nvPicPr>
          <p:cNvPr id="99332" name="Picture 8"/>
          <p:cNvPicPr>
            <a:picLocks noChangeAspect="1" noChangeArrowheads="1"/>
          </p:cNvPicPr>
          <p:nvPr/>
        </p:nvPicPr>
        <p:blipFill>
          <a:blip r:embed="rId2" cstate="print"/>
          <a:srcRect/>
          <a:stretch>
            <a:fillRect/>
          </a:stretch>
        </p:blipFill>
        <p:spPr bwMode="auto">
          <a:xfrm>
            <a:off x="4857750" y="1905000"/>
            <a:ext cx="4286250" cy="367665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5"/>
          <p:cNvSpPr>
            <a:spLocks noGrp="1" noChangeArrowheads="1"/>
          </p:cNvSpPr>
          <p:nvPr>
            <p:ph type="title" idx="4294967295"/>
          </p:nvPr>
        </p:nvSpPr>
        <p:spPr/>
        <p:txBody>
          <a:bodyPr/>
          <a:lstStyle/>
          <a:p>
            <a:pPr eaLnBrk="1" hangingPunct="1"/>
            <a:r>
              <a:rPr lang="tr-TR" smtClean="0">
                <a:solidFill>
                  <a:srgbClr val="000000"/>
                </a:solidFill>
              </a:rPr>
              <a:t>Bütünlük</a:t>
            </a:r>
            <a:endParaRPr lang="fr-FR" smtClean="0">
              <a:solidFill>
                <a:srgbClr val="000000"/>
              </a:solidFill>
            </a:endParaRPr>
          </a:p>
        </p:txBody>
      </p:sp>
      <p:pic>
        <p:nvPicPr>
          <p:cNvPr id="100355" name="Picture 8"/>
          <p:cNvPicPr>
            <a:picLocks noGrp="1" noChangeAspect="1" noChangeArrowheads="1"/>
          </p:cNvPicPr>
          <p:nvPr>
            <p:ph idx="4294967295"/>
          </p:nvPr>
        </p:nvPicPr>
        <p:blipFill>
          <a:blip r:embed="rId2" cstate="print"/>
          <a:srcRect/>
          <a:stretch>
            <a:fillRect/>
          </a:stretch>
        </p:blipFill>
        <p:spPr>
          <a:xfrm>
            <a:off x="2405063" y="2270125"/>
            <a:ext cx="5248275" cy="3384550"/>
          </a:xfr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idx="4294967295"/>
          </p:nvPr>
        </p:nvSpPr>
        <p:spPr/>
        <p:txBody>
          <a:bodyPr/>
          <a:lstStyle/>
          <a:p>
            <a:pPr eaLnBrk="1" hangingPunct="1"/>
            <a:r>
              <a:rPr lang="tr-TR" smtClean="0">
                <a:solidFill>
                  <a:srgbClr val="000000"/>
                </a:solidFill>
              </a:rPr>
              <a:t>Denge</a:t>
            </a:r>
            <a:endParaRPr lang="fr-FR" smtClean="0">
              <a:solidFill>
                <a:srgbClr val="000000"/>
              </a:solidFill>
            </a:endParaRPr>
          </a:p>
        </p:txBody>
      </p:sp>
      <p:sp>
        <p:nvSpPr>
          <p:cNvPr id="101379" name="Rectangle 3"/>
          <p:cNvSpPr>
            <a:spLocks noGrp="1" noChangeArrowheads="1"/>
          </p:cNvSpPr>
          <p:nvPr>
            <p:ph idx="4294967295"/>
          </p:nvPr>
        </p:nvSpPr>
        <p:spPr/>
        <p:txBody>
          <a:bodyPr/>
          <a:lstStyle/>
          <a:p>
            <a:pPr eaLnBrk="1" hangingPunct="1"/>
            <a:r>
              <a:rPr lang="tr-TR" sz="2600" smtClean="0"/>
              <a:t>Hazırlanan görselde yer alan tüm ögelerin </a:t>
            </a:r>
            <a:r>
              <a:rPr lang="tr-TR" sz="2600" u="sng" smtClean="0"/>
              <a:t>eşit biçimde</a:t>
            </a:r>
            <a:r>
              <a:rPr lang="tr-TR" sz="2600" smtClean="0"/>
              <a:t> yüzeye yayılmasına dengeleme denir.</a:t>
            </a:r>
          </a:p>
          <a:p>
            <a:pPr eaLnBrk="1" hangingPunct="1"/>
            <a:endParaRPr lang="tr-TR" sz="2600" smtClean="0"/>
          </a:p>
          <a:p>
            <a:pPr eaLnBrk="1" hangingPunct="1"/>
            <a:r>
              <a:rPr lang="tr-TR" sz="2600" smtClean="0"/>
              <a:t>Tasarlanan öğretim materyallerinde denge farklı biçimlerde sağlanabilir.</a:t>
            </a:r>
            <a:r>
              <a:rPr lang="tr-TR" smtClean="0"/>
              <a:t> </a:t>
            </a:r>
            <a:endParaRPr lang="fr-FR"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tr-TR" smtClean="0">
                <a:solidFill>
                  <a:srgbClr val="000000"/>
                </a:solidFill>
              </a:rPr>
              <a:t>Denge</a:t>
            </a:r>
            <a:endParaRPr lang="fr-FR" smtClean="0">
              <a:solidFill>
                <a:srgbClr val="000000"/>
              </a:solidFill>
            </a:endParaRPr>
          </a:p>
        </p:txBody>
      </p:sp>
      <p:sp>
        <p:nvSpPr>
          <p:cNvPr id="102403" name="Rectangle 3"/>
          <p:cNvSpPr>
            <a:spLocks noGrp="1" noChangeArrowheads="1"/>
          </p:cNvSpPr>
          <p:nvPr>
            <p:ph type="body" idx="1"/>
          </p:nvPr>
        </p:nvSpPr>
        <p:spPr/>
        <p:txBody>
          <a:bodyPr/>
          <a:lstStyle/>
          <a:p>
            <a:pPr eaLnBrk="1" hangingPunct="1"/>
            <a:r>
              <a:rPr lang="tr-TR" sz="2600" smtClean="0"/>
              <a:t>Formal Denge</a:t>
            </a:r>
          </a:p>
          <a:p>
            <a:pPr lvl="1" eaLnBrk="1" hangingPunct="1"/>
            <a:r>
              <a:rPr lang="fr-FR" sz="2400" smtClean="0"/>
              <a:t>Bir sunum ekranındaki bileşenler dikey ve yatay eksen</a:t>
            </a:r>
            <a:r>
              <a:rPr lang="tr-TR" sz="2400" smtClean="0"/>
              <a:t> </a:t>
            </a:r>
            <a:r>
              <a:rPr lang="fr-FR" sz="2400" smtClean="0"/>
              <a:t>dikkate alınarak eşit ağırlıkta dağıtılırsa, izleyicide denge</a:t>
            </a:r>
            <a:r>
              <a:rPr lang="tr-TR" sz="2400" smtClean="0"/>
              <a:t> </a:t>
            </a:r>
            <a:r>
              <a:rPr lang="fr-FR" sz="2400" smtClean="0"/>
              <a:t>ve eşitlik hissi uyandırır.</a:t>
            </a:r>
          </a:p>
        </p:txBody>
      </p:sp>
      <p:pic>
        <p:nvPicPr>
          <p:cNvPr id="102404" name="Picture 4"/>
          <p:cNvPicPr>
            <a:picLocks noGrp="1" noChangeAspect="1" noChangeArrowheads="1"/>
          </p:cNvPicPr>
          <p:nvPr>
            <p:ph idx="4294967295"/>
          </p:nvPr>
        </p:nvPicPr>
        <p:blipFill>
          <a:blip r:embed="rId2" cstate="print"/>
          <a:srcRect/>
          <a:stretch>
            <a:fillRect/>
          </a:stretch>
        </p:blipFill>
        <p:spPr>
          <a:xfrm>
            <a:off x="3795713" y="4327525"/>
            <a:ext cx="2406650" cy="1331913"/>
          </a:xfr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pPr eaLnBrk="1" hangingPunct="1"/>
            <a:r>
              <a:rPr lang="tr-TR" smtClean="0">
                <a:solidFill>
                  <a:srgbClr val="000000"/>
                </a:solidFill>
              </a:rPr>
              <a:t>Denge</a:t>
            </a:r>
          </a:p>
        </p:txBody>
      </p:sp>
      <p:pic>
        <p:nvPicPr>
          <p:cNvPr id="103427" name="Picture 4"/>
          <p:cNvPicPr>
            <a:picLocks noGrp="1" noChangeAspect="1" noChangeArrowheads="1"/>
          </p:cNvPicPr>
          <p:nvPr>
            <p:ph type="body" idx="1"/>
          </p:nvPr>
        </p:nvPicPr>
        <p:blipFill>
          <a:blip r:embed="rId2" cstate="print"/>
          <a:srcRect/>
          <a:stretch>
            <a:fillRect/>
          </a:stretch>
        </p:blipFill>
        <p:spPr>
          <a:xfrm>
            <a:off x="2495550" y="2162175"/>
            <a:ext cx="5275263" cy="3373438"/>
          </a:xfrm>
          <a:noFill/>
        </p:spPr>
      </p:pic>
      <p:sp>
        <p:nvSpPr>
          <p:cNvPr id="103428" name="Text Box 5"/>
          <p:cNvSpPr txBox="1">
            <a:spLocks noChangeArrowheads="1"/>
          </p:cNvSpPr>
          <p:nvPr/>
        </p:nvSpPr>
        <p:spPr bwMode="auto">
          <a:xfrm>
            <a:off x="2362200" y="5783263"/>
            <a:ext cx="5181600" cy="396875"/>
          </a:xfrm>
          <a:prstGeom prst="rect">
            <a:avLst/>
          </a:prstGeom>
          <a:noFill/>
          <a:ln w="9525">
            <a:noFill/>
            <a:miter lim="800000"/>
            <a:headEnd/>
            <a:tailEnd/>
          </a:ln>
          <a:effectLst/>
        </p:spPr>
        <p:txBody>
          <a:bodyPr>
            <a:spAutoFit/>
          </a:bodyPr>
          <a:lstStyle/>
          <a:p>
            <a:pPr>
              <a:spcBef>
                <a:spcPct val="50000"/>
              </a:spcBef>
            </a:pPr>
            <a:r>
              <a:rPr lang="tr-TR" sz="2000">
                <a:latin typeface="Comic Sans MS" pitchFamily="66" charset="0"/>
              </a:rPr>
              <a:t>Formal (Simetrik) olarak kurulmuş denge. </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r>
              <a:rPr lang="tr-TR" smtClean="0">
                <a:solidFill>
                  <a:srgbClr val="000000"/>
                </a:solidFill>
              </a:rPr>
              <a:t>Denge</a:t>
            </a:r>
            <a:endParaRPr lang="fr-FR" smtClean="0">
              <a:solidFill>
                <a:srgbClr val="000000"/>
              </a:solidFill>
            </a:endParaRPr>
          </a:p>
        </p:txBody>
      </p:sp>
      <p:sp>
        <p:nvSpPr>
          <p:cNvPr id="104451" name="Rectangle 3"/>
          <p:cNvSpPr>
            <a:spLocks noGrp="1" noChangeArrowheads="1"/>
          </p:cNvSpPr>
          <p:nvPr>
            <p:ph type="body" idx="1"/>
          </p:nvPr>
        </p:nvSpPr>
        <p:spPr/>
        <p:txBody>
          <a:bodyPr/>
          <a:lstStyle/>
          <a:p>
            <a:pPr eaLnBrk="1" hangingPunct="1"/>
            <a:r>
              <a:rPr lang="fr-FR" sz="2600" smtClean="0"/>
              <a:t>Informal denge</a:t>
            </a:r>
            <a:endParaRPr lang="tr-TR" sz="2600" smtClean="0"/>
          </a:p>
          <a:p>
            <a:pPr lvl="1" eaLnBrk="1" hangingPunct="1"/>
            <a:r>
              <a:rPr lang="tr-TR" sz="2400" smtClean="0"/>
              <a:t>Ağı</a:t>
            </a:r>
            <a:r>
              <a:rPr lang="fr-FR" sz="2400" smtClean="0"/>
              <a:t>rl</a:t>
            </a:r>
            <a:r>
              <a:rPr lang="tr-TR" sz="2400" smtClean="0"/>
              <a:t>ı</a:t>
            </a:r>
            <a:r>
              <a:rPr lang="fr-FR" sz="2400" smtClean="0"/>
              <a:t>k her iki tarafta</a:t>
            </a:r>
            <a:r>
              <a:rPr lang="tr-TR" sz="2400" smtClean="0"/>
              <a:t> </a:t>
            </a:r>
            <a:r>
              <a:rPr lang="fr-FR" sz="2400" smtClean="0"/>
              <a:t>da e</a:t>
            </a:r>
            <a:r>
              <a:rPr lang="tr-TR" sz="2400" smtClean="0"/>
              <a:t>ş</a:t>
            </a:r>
            <a:r>
              <a:rPr lang="fr-FR" sz="2400" smtClean="0"/>
              <a:t>it olmakla</a:t>
            </a:r>
            <a:r>
              <a:rPr lang="tr-TR" sz="2400" smtClean="0"/>
              <a:t> </a:t>
            </a:r>
            <a:r>
              <a:rPr lang="fr-FR" sz="2400" smtClean="0"/>
              <a:t>birlikte her iki tarafta</a:t>
            </a:r>
            <a:r>
              <a:rPr lang="tr-TR" sz="2400" smtClean="0"/>
              <a:t> </a:t>
            </a:r>
            <a:r>
              <a:rPr lang="fr-FR" sz="2400" smtClean="0"/>
              <a:t>da farkl</a:t>
            </a:r>
            <a:r>
              <a:rPr lang="tr-TR" sz="2400" smtClean="0"/>
              <a:t>ı</a:t>
            </a:r>
            <a:r>
              <a:rPr lang="fr-FR" sz="2400" smtClean="0"/>
              <a:t> ögeler</a:t>
            </a:r>
            <a:r>
              <a:rPr lang="tr-TR" sz="2400" smtClean="0"/>
              <a:t> </a:t>
            </a:r>
            <a:r>
              <a:rPr lang="fr-FR" sz="2400" smtClean="0"/>
              <a:t>kullan</a:t>
            </a:r>
            <a:r>
              <a:rPr lang="tr-TR" sz="2400" smtClean="0"/>
              <a:t>ı</a:t>
            </a:r>
            <a:r>
              <a:rPr lang="fr-FR" sz="2400" smtClean="0"/>
              <a:t>l</a:t>
            </a:r>
            <a:r>
              <a:rPr lang="tr-TR" sz="2400" smtClean="0"/>
              <a:t>ı</a:t>
            </a:r>
            <a:r>
              <a:rPr lang="fr-FR" sz="2400" smtClean="0"/>
              <a:t>r. </a:t>
            </a:r>
          </a:p>
        </p:txBody>
      </p:sp>
      <p:pic>
        <p:nvPicPr>
          <p:cNvPr id="104452" name="Picture 6"/>
          <p:cNvPicPr>
            <a:picLocks noGrp="1" noChangeAspect="1" noChangeArrowheads="1"/>
          </p:cNvPicPr>
          <p:nvPr>
            <p:ph idx="4294967295"/>
          </p:nvPr>
        </p:nvPicPr>
        <p:blipFill>
          <a:blip r:embed="rId2" cstate="print"/>
          <a:srcRect/>
          <a:stretch>
            <a:fillRect/>
          </a:stretch>
        </p:blipFill>
        <p:spPr>
          <a:xfrm>
            <a:off x="3814763" y="4219575"/>
            <a:ext cx="2162175" cy="1406525"/>
          </a:xfr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tr-TR" smtClean="0">
                <a:solidFill>
                  <a:srgbClr val="000000"/>
                </a:solidFill>
              </a:rPr>
              <a:t>Denge</a:t>
            </a:r>
          </a:p>
        </p:txBody>
      </p:sp>
      <p:pic>
        <p:nvPicPr>
          <p:cNvPr id="105475" name="Picture 4"/>
          <p:cNvPicPr>
            <a:picLocks noGrp="1" noChangeAspect="1" noChangeArrowheads="1"/>
          </p:cNvPicPr>
          <p:nvPr>
            <p:ph type="body" idx="1"/>
          </p:nvPr>
        </p:nvPicPr>
        <p:blipFill>
          <a:blip r:embed="rId2" cstate="print"/>
          <a:srcRect/>
          <a:stretch>
            <a:fillRect/>
          </a:stretch>
        </p:blipFill>
        <p:spPr>
          <a:xfrm>
            <a:off x="3065463" y="2447925"/>
            <a:ext cx="3927475" cy="3028950"/>
          </a:xfrm>
          <a:noFill/>
        </p:spPr>
      </p:pic>
      <p:sp>
        <p:nvSpPr>
          <p:cNvPr id="105476" name="Text Box 5"/>
          <p:cNvSpPr txBox="1">
            <a:spLocks noChangeArrowheads="1"/>
          </p:cNvSpPr>
          <p:nvPr/>
        </p:nvSpPr>
        <p:spPr bwMode="auto">
          <a:xfrm>
            <a:off x="1828800" y="5410200"/>
            <a:ext cx="6019800" cy="396875"/>
          </a:xfrm>
          <a:prstGeom prst="rect">
            <a:avLst/>
          </a:prstGeom>
          <a:noFill/>
          <a:ln w="9525">
            <a:noFill/>
            <a:miter lim="800000"/>
            <a:headEnd/>
            <a:tailEnd/>
          </a:ln>
          <a:effectLst/>
        </p:spPr>
        <p:txBody>
          <a:bodyPr>
            <a:spAutoFit/>
          </a:bodyPr>
          <a:lstStyle/>
          <a:p>
            <a:pPr>
              <a:spcBef>
                <a:spcPct val="50000"/>
              </a:spcBef>
            </a:pPr>
            <a:r>
              <a:rPr lang="tr-TR" sz="2000">
                <a:latin typeface="Arial" pitchFamily="34" charset="0"/>
              </a:rPr>
              <a:t>İnformal (Simetrik olmayan) olarak kurulmuş denge. </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4"/>
          <p:cNvSpPr>
            <a:spLocks noGrp="1" noChangeArrowheads="1"/>
          </p:cNvSpPr>
          <p:nvPr>
            <p:ph type="title"/>
          </p:nvPr>
        </p:nvSpPr>
        <p:spPr/>
        <p:txBody>
          <a:bodyPr/>
          <a:lstStyle/>
          <a:p>
            <a:pPr eaLnBrk="1" hangingPunct="1"/>
            <a:r>
              <a:rPr lang="tr-TR" smtClean="0">
                <a:solidFill>
                  <a:srgbClr val="000000"/>
                </a:solidFill>
              </a:rPr>
              <a:t>Denge</a:t>
            </a:r>
            <a:endParaRPr lang="fr-FR" smtClean="0">
              <a:solidFill>
                <a:srgbClr val="000000"/>
              </a:solidFill>
            </a:endParaRPr>
          </a:p>
        </p:txBody>
      </p:sp>
      <p:sp>
        <p:nvSpPr>
          <p:cNvPr id="106499" name="Rectangle 10"/>
          <p:cNvSpPr>
            <a:spLocks noGrp="1" noChangeArrowheads="1"/>
          </p:cNvSpPr>
          <p:nvPr>
            <p:ph type="body" idx="1"/>
          </p:nvPr>
        </p:nvSpPr>
        <p:spPr/>
        <p:txBody>
          <a:bodyPr/>
          <a:lstStyle/>
          <a:p>
            <a:pPr eaLnBrk="1" hangingPunct="1"/>
            <a:r>
              <a:rPr lang="tr-TR" sz="2600" smtClean="0"/>
              <a:t>Dengesizlik</a:t>
            </a:r>
          </a:p>
          <a:p>
            <a:pPr lvl="1" eaLnBrk="1" hangingPunct="1"/>
            <a:r>
              <a:rPr lang="tr-TR" sz="2400" smtClean="0"/>
              <a:t>Dengesizlik gözü rahatsız edici bir etkiye sahiptir.Öğrencilerin algılamasını zorlaştırır.</a:t>
            </a:r>
            <a:endParaRPr lang="fr-FR" sz="240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r>
              <a:rPr lang="tr-TR" smtClean="0">
                <a:solidFill>
                  <a:srgbClr val="000000"/>
                </a:solidFill>
              </a:rPr>
              <a:t>Denge</a:t>
            </a:r>
          </a:p>
        </p:txBody>
      </p:sp>
      <p:pic>
        <p:nvPicPr>
          <p:cNvPr id="107523" name="Picture 4"/>
          <p:cNvPicPr>
            <a:picLocks noGrp="1" noChangeAspect="1" noChangeArrowheads="1"/>
          </p:cNvPicPr>
          <p:nvPr>
            <p:ph type="body" idx="1"/>
          </p:nvPr>
        </p:nvPicPr>
        <p:blipFill>
          <a:blip r:embed="rId2" cstate="print"/>
          <a:srcRect/>
          <a:stretch>
            <a:fillRect/>
          </a:stretch>
        </p:blipFill>
        <p:spPr>
          <a:xfrm>
            <a:off x="3049588" y="2433638"/>
            <a:ext cx="3959225" cy="3055937"/>
          </a:xfrm>
          <a:noFill/>
        </p:spPr>
      </p:pic>
      <p:sp>
        <p:nvSpPr>
          <p:cNvPr id="107524" name="Text Box 5"/>
          <p:cNvSpPr txBox="1">
            <a:spLocks noChangeArrowheads="1"/>
          </p:cNvSpPr>
          <p:nvPr/>
        </p:nvSpPr>
        <p:spPr bwMode="auto">
          <a:xfrm>
            <a:off x="1981200" y="5486400"/>
            <a:ext cx="5486400" cy="396875"/>
          </a:xfrm>
          <a:prstGeom prst="rect">
            <a:avLst/>
          </a:prstGeom>
          <a:noFill/>
          <a:ln w="9525">
            <a:noFill/>
            <a:miter lim="800000"/>
            <a:headEnd/>
            <a:tailEnd/>
          </a:ln>
          <a:effectLst/>
        </p:spPr>
        <p:txBody>
          <a:bodyPr>
            <a:spAutoFit/>
          </a:bodyPr>
          <a:lstStyle/>
          <a:p>
            <a:pPr>
              <a:spcBef>
                <a:spcPct val="50000"/>
              </a:spcBef>
            </a:pPr>
            <a:r>
              <a:rPr lang="tr-TR" sz="2000">
                <a:latin typeface="Arial" pitchFamily="34" charset="0"/>
              </a:rPr>
              <a:t>Denge’nin kullanılmadığı (dengesiz) materyal.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idx="4294967295"/>
          </p:nvPr>
        </p:nvSpPr>
        <p:spPr/>
        <p:txBody>
          <a:bodyPr/>
          <a:lstStyle/>
          <a:p>
            <a:pPr eaLnBrk="1" hangingPunct="1"/>
            <a:r>
              <a:rPr lang="tr-TR" smtClean="0">
                <a:solidFill>
                  <a:srgbClr val="000000"/>
                </a:solidFill>
              </a:rPr>
              <a:t>Vurgu</a:t>
            </a:r>
            <a:endParaRPr lang="fr-FR" smtClean="0">
              <a:solidFill>
                <a:srgbClr val="000000"/>
              </a:solidFill>
            </a:endParaRPr>
          </a:p>
        </p:txBody>
      </p:sp>
      <p:sp>
        <p:nvSpPr>
          <p:cNvPr id="108547" name="Rectangle 3"/>
          <p:cNvSpPr>
            <a:spLocks noGrp="1" noChangeArrowheads="1"/>
          </p:cNvSpPr>
          <p:nvPr>
            <p:ph idx="4294967295"/>
          </p:nvPr>
        </p:nvSpPr>
        <p:spPr/>
        <p:txBody>
          <a:bodyPr/>
          <a:lstStyle/>
          <a:p>
            <a:pPr eaLnBrk="1" hangingPunct="1"/>
            <a:r>
              <a:rPr lang="tr-TR" sz="2600" smtClean="0"/>
              <a:t>B</a:t>
            </a:r>
            <a:r>
              <a:rPr lang="fr-FR" sz="2600" smtClean="0"/>
              <a:t>azen görsel içerisindeki baz</a:t>
            </a:r>
            <a:r>
              <a:rPr lang="tr-TR" sz="2600" smtClean="0"/>
              <a:t>ı</a:t>
            </a:r>
            <a:r>
              <a:rPr lang="fr-FR" sz="2600" smtClean="0"/>
              <a:t> önemli</a:t>
            </a:r>
            <a:r>
              <a:rPr lang="tr-TR" sz="2600" smtClean="0"/>
              <a:t> </a:t>
            </a:r>
            <a:r>
              <a:rPr lang="fr-FR" sz="2600" smtClean="0"/>
              <a:t>ögelerin vurgulanmas</a:t>
            </a:r>
            <a:r>
              <a:rPr lang="tr-TR" sz="2600" smtClean="0"/>
              <a:t>ı</a:t>
            </a:r>
            <a:r>
              <a:rPr lang="fr-FR" sz="2600" smtClean="0"/>
              <a:t> gerekir. Bu amaçla</a:t>
            </a:r>
            <a:endParaRPr lang="tr-TR" sz="2600" smtClean="0"/>
          </a:p>
          <a:p>
            <a:pPr eaLnBrk="1" hangingPunct="1">
              <a:buFont typeface="Wingdings" pitchFamily="2" charset="2"/>
              <a:buNone/>
            </a:pPr>
            <a:endParaRPr lang="tr-TR" sz="2600" smtClean="0"/>
          </a:p>
          <a:p>
            <a:pPr lvl="1" eaLnBrk="1" hangingPunct="1"/>
            <a:r>
              <a:rPr lang="fr-FR" sz="2400" smtClean="0"/>
              <a:t>Ok ve benzeri yön gösteren araçlar</a:t>
            </a:r>
            <a:r>
              <a:rPr lang="tr-TR" sz="2400" smtClean="0"/>
              <a:t> </a:t>
            </a:r>
            <a:r>
              <a:rPr lang="fr-FR" sz="2400" smtClean="0"/>
              <a:t>kullanmak</a:t>
            </a:r>
            <a:endParaRPr lang="tr-TR" sz="2400" smtClean="0"/>
          </a:p>
          <a:p>
            <a:pPr lvl="1" eaLnBrk="1" hangingPunct="1">
              <a:buFont typeface="Wingdings" pitchFamily="2" charset="2"/>
              <a:buNone/>
            </a:pPr>
            <a:endParaRPr lang="tr-TR" sz="2400" smtClean="0"/>
          </a:p>
          <a:p>
            <a:pPr lvl="1" eaLnBrk="1" hangingPunct="1"/>
            <a:r>
              <a:rPr lang="fr-FR" sz="2400" smtClean="0"/>
              <a:t>Önemli öge için di</a:t>
            </a:r>
            <a:r>
              <a:rPr lang="tr-TR" sz="2400" smtClean="0"/>
              <a:t>ğ</a:t>
            </a:r>
            <a:r>
              <a:rPr lang="fr-FR" sz="2400" smtClean="0"/>
              <a:t>erlerinden daha parlak</a:t>
            </a:r>
            <a:r>
              <a:rPr lang="tr-TR" sz="2400" smtClean="0"/>
              <a:t> </a:t>
            </a:r>
            <a:r>
              <a:rPr lang="fr-FR" sz="2400" smtClean="0"/>
              <a:t>bir renk kullanmak</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idx="4294967295"/>
          </p:nvPr>
        </p:nvSpPr>
        <p:spPr/>
        <p:txBody>
          <a:bodyPr/>
          <a:lstStyle/>
          <a:p>
            <a:pPr eaLnBrk="1" hangingPunct="1"/>
            <a:r>
              <a:rPr lang="tr-TR" smtClean="0">
                <a:solidFill>
                  <a:srgbClr val="000000"/>
                </a:solidFill>
              </a:rPr>
              <a:t>Vurgu</a:t>
            </a:r>
            <a:endParaRPr lang="fr-FR" smtClean="0">
              <a:solidFill>
                <a:srgbClr val="000000"/>
              </a:solidFill>
            </a:endParaRPr>
          </a:p>
        </p:txBody>
      </p:sp>
      <p:sp>
        <p:nvSpPr>
          <p:cNvPr id="109571" name="Rectangle 3"/>
          <p:cNvSpPr>
            <a:spLocks noGrp="1" noChangeArrowheads="1"/>
          </p:cNvSpPr>
          <p:nvPr>
            <p:ph idx="4294967295"/>
          </p:nvPr>
        </p:nvSpPr>
        <p:spPr/>
        <p:txBody>
          <a:bodyPr/>
          <a:lstStyle/>
          <a:p>
            <a:pPr eaLnBrk="1" hangingPunct="1"/>
            <a:r>
              <a:rPr lang="tr-TR" sz="2600" smtClean="0"/>
              <a:t>B</a:t>
            </a:r>
            <a:r>
              <a:rPr lang="fr-FR" sz="2600" smtClean="0"/>
              <a:t>azen görsel içerisindeki baz</a:t>
            </a:r>
            <a:r>
              <a:rPr lang="tr-TR" sz="2600" smtClean="0"/>
              <a:t>ı</a:t>
            </a:r>
            <a:r>
              <a:rPr lang="fr-FR" sz="2600" smtClean="0"/>
              <a:t> önemli</a:t>
            </a:r>
            <a:r>
              <a:rPr lang="tr-TR" sz="2600" smtClean="0"/>
              <a:t> </a:t>
            </a:r>
            <a:r>
              <a:rPr lang="fr-FR" sz="2600" smtClean="0"/>
              <a:t>ögelerin vurgulanmas</a:t>
            </a:r>
            <a:r>
              <a:rPr lang="tr-TR" sz="2600" smtClean="0"/>
              <a:t>ı</a:t>
            </a:r>
            <a:r>
              <a:rPr lang="fr-FR" sz="2600" smtClean="0"/>
              <a:t> gerekir. Bu amaçla</a:t>
            </a:r>
            <a:endParaRPr lang="tr-TR" sz="2600" smtClean="0"/>
          </a:p>
          <a:p>
            <a:pPr eaLnBrk="1" hangingPunct="1">
              <a:buFont typeface="Wingdings" pitchFamily="2" charset="2"/>
              <a:buNone/>
            </a:pPr>
            <a:endParaRPr lang="tr-TR" sz="2600" smtClean="0"/>
          </a:p>
          <a:p>
            <a:pPr lvl="1" eaLnBrk="1" hangingPunct="1"/>
            <a:r>
              <a:rPr lang="tr-TR" sz="2400" smtClean="0"/>
              <a:t>Temel öğeyi diğerlerinden daha büyük yapmak</a:t>
            </a:r>
          </a:p>
          <a:p>
            <a:pPr lvl="1" eaLnBrk="1" hangingPunct="1">
              <a:buFont typeface="Wingdings" pitchFamily="2" charset="2"/>
              <a:buNone/>
            </a:pPr>
            <a:endParaRPr lang="tr-TR" sz="2400" smtClean="0"/>
          </a:p>
          <a:p>
            <a:pPr lvl="1" eaLnBrk="1" hangingPunct="1"/>
            <a:r>
              <a:rPr lang="tr-TR" sz="2400" smtClean="0"/>
              <a:t>Vurgulanmak istenilen madde rengi ile zemin rengi arasında kontrast oluşturmak</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idx="4294967295"/>
          </p:nvPr>
        </p:nvSpPr>
        <p:spPr/>
        <p:txBody>
          <a:bodyPr/>
          <a:lstStyle/>
          <a:p>
            <a:pPr eaLnBrk="1" hangingPunct="1"/>
            <a:r>
              <a:rPr lang="tr-TR" smtClean="0">
                <a:solidFill>
                  <a:srgbClr val="000000"/>
                </a:solidFill>
              </a:rPr>
              <a:t>Vurgu</a:t>
            </a:r>
            <a:endParaRPr lang="fr-FR" smtClean="0">
              <a:solidFill>
                <a:srgbClr val="000000"/>
              </a:solidFill>
            </a:endParaRPr>
          </a:p>
        </p:txBody>
      </p:sp>
      <p:sp>
        <p:nvSpPr>
          <p:cNvPr id="110595" name="Rectangle 3"/>
          <p:cNvSpPr>
            <a:spLocks noGrp="1" noChangeArrowheads="1"/>
          </p:cNvSpPr>
          <p:nvPr>
            <p:ph idx="4294967295"/>
          </p:nvPr>
        </p:nvSpPr>
        <p:spPr/>
        <p:txBody>
          <a:bodyPr/>
          <a:lstStyle/>
          <a:p>
            <a:pPr eaLnBrk="1" hangingPunct="1"/>
            <a:r>
              <a:rPr lang="tr-TR" sz="2600" smtClean="0"/>
              <a:t>B</a:t>
            </a:r>
            <a:r>
              <a:rPr lang="fr-FR" sz="2600" smtClean="0"/>
              <a:t>azen görsel içerisindeki baz</a:t>
            </a:r>
            <a:r>
              <a:rPr lang="tr-TR" sz="2600" smtClean="0"/>
              <a:t>ı</a:t>
            </a:r>
            <a:r>
              <a:rPr lang="fr-FR" sz="2600" smtClean="0"/>
              <a:t> önemli</a:t>
            </a:r>
            <a:r>
              <a:rPr lang="tr-TR" sz="2600" smtClean="0"/>
              <a:t> </a:t>
            </a:r>
            <a:r>
              <a:rPr lang="fr-FR" sz="2600" smtClean="0"/>
              <a:t>ögelerin vurgulanmas</a:t>
            </a:r>
            <a:r>
              <a:rPr lang="tr-TR" sz="2600" smtClean="0"/>
              <a:t>ı</a:t>
            </a:r>
            <a:r>
              <a:rPr lang="fr-FR" sz="2600" smtClean="0"/>
              <a:t> gerekir. Bu amaçla</a:t>
            </a:r>
            <a:endParaRPr lang="tr-TR" sz="2600" smtClean="0"/>
          </a:p>
          <a:p>
            <a:pPr eaLnBrk="1" hangingPunct="1">
              <a:buFont typeface="Wingdings" pitchFamily="2" charset="2"/>
              <a:buNone/>
            </a:pPr>
            <a:endParaRPr lang="tr-TR" sz="2600" smtClean="0"/>
          </a:p>
          <a:p>
            <a:pPr lvl="1" eaLnBrk="1" hangingPunct="1"/>
            <a:r>
              <a:rPr lang="tr-TR" sz="2400" smtClean="0"/>
              <a:t>Diğer şekillerden farklı bir şekil kullanmak</a:t>
            </a:r>
          </a:p>
          <a:p>
            <a:pPr lvl="1" eaLnBrk="1" hangingPunct="1">
              <a:buFont typeface="Wingdings" pitchFamily="2" charset="2"/>
              <a:buNone/>
            </a:pPr>
            <a:endParaRPr lang="tr-TR" sz="2400" smtClean="0"/>
          </a:p>
          <a:p>
            <a:pPr lvl="1" eaLnBrk="1" hangingPunct="1"/>
            <a:r>
              <a:rPr lang="tr-TR" sz="2400" smtClean="0"/>
              <a:t>Vurgulanacak öğeyi diğer öğelerin çakıştığı bir yere yerleştirmek</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idx="4294967295"/>
          </p:nvPr>
        </p:nvSpPr>
        <p:spPr/>
        <p:txBody>
          <a:bodyPr/>
          <a:lstStyle/>
          <a:p>
            <a:pPr eaLnBrk="1" hangingPunct="1"/>
            <a:r>
              <a:rPr lang="tr-TR" smtClean="0">
                <a:solidFill>
                  <a:srgbClr val="000000"/>
                </a:solidFill>
              </a:rPr>
              <a:t>Hizalama</a:t>
            </a:r>
            <a:endParaRPr lang="fr-FR" smtClean="0">
              <a:solidFill>
                <a:srgbClr val="000000"/>
              </a:solidFill>
            </a:endParaRPr>
          </a:p>
        </p:txBody>
      </p:sp>
      <p:sp>
        <p:nvSpPr>
          <p:cNvPr id="111619" name="Rectangle 3"/>
          <p:cNvSpPr>
            <a:spLocks noGrp="1" noChangeArrowheads="1"/>
          </p:cNvSpPr>
          <p:nvPr>
            <p:ph idx="4294967295"/>
          </p:nvPr>
        </p:nvSpPr>
        <p:spPr/>
        <p:txBody>
          <a:bodyPr/>
          <a:lstStyle/>
          <a:p>
            <a:pPr eaLnBrk="1" hangingPunct="1"/>
            <a:r>
              <a:rPr lang="tr-TR" sz="2600" smtClean="0"/>
              <a:t>İ</a:t>
            </a:r>
            <a:r>
              <a:rPr lang="fr-FR" sz="2600" smtClean="0"/>
              <a:t>nsanlar </a:t>
            </a:r>
            <a:r>
              <a:rPr lang="fr-FR" sz="2600" u="sng" smtClean="0"/>
              <a:t>dikey ya</a:t>
            </a:r>
            <a:r>
              <a:rPr lang="tr-TR" sz="2600" u="sng" smtClean="0"/>
              <a:t> </a:t>
            </a:r>
            <a:r>
              <a:rPr lang="fr-FR" sz="2600" u="sng" smtClean="0"/>
              <a:t>da yatay</a:t>
            </a:r>
            <a:r>
              <a:rPr lang="fr-FR" sz="2600" smtClean="0"/>
              <a:t> olarak hizalanan</a:t>
            </a:r>
            <a:r>
              <a:rPr lang="tr-TR" sz="2600" smtClean="0"/>
              <a:t> ş</a:t>
            </a:r>
            <a:r>
              <a:rPr lang="fr-FR" sz="2600" smtClean="0"/>
              <a:t>eyleri hizalanmayanlara göre daha düzenli</a:t>
            </a:r>
            <a:r>
              <a:rPr lang="tr-TR" sz="2600" smtClean="0"/>
              <a:t> </a:t>
            </a:r>
            <a:r>
              <a:rPr lang="fr-FR" sz="2600" smtClean="0"/>
              <a:t>olarak alg</a:t>
            </a:r>
            <a:r>
              <a:rPr lang="tr-TR" sz="2600" smtClean="0"/>
              <a:t>ı</a:t>
            </a:r>
            <a:r>
              <a:rPr lang="fr-FR" sz="2600" smtClean="0"/>
              <a:t>larlar ve </a:t>
            </a:r>
            <a:r>
              <a:rPr lang="fr-FR" sz="2600" u="sng" smtClean="0"/>
              <a:t>düzenli bilgileri</a:t>
            </a:r>
            <a:r>
              <a:rPr lang="fr-FR" sz="2600" smtClean="0"/>
              <a:t> düzensizlere</a:t>
            </a:r>
            <a:r>
              <a:rPr lang="tr-TR" sz="2600" smtClean="0"/>
              <a:t> </a:t>
            </a:r>
            <a:r>
              <a:rPr lang="fr-FR" sz="2600" smtClean="0"/>
              <a:t>göre daha kolay ö</a:t>
            </a:r>
            <a:r>
              <a:rPr lang="tr-TR" sz="2600" smtClean="0"/>
              <a:t>ğ</a:t>
            </a:r>
            <a:r>
              <a:rPr lang="fr-FR" sz="2600" smtClean="0"/>
              <a:t>renir ve hat</a:t>
            </a:r>
            <a:r>
              <a:rPr lang="tr-TR" sz="2600" smtClean="0"/>
              <a:t>ı</a:t>
            </a:r>
            <a:r>
              <a:rPr lang="fr-FR" sz="2600" smtClean="0"/>
              <a:t>rlarlar.</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p:txBody>
          <a:bodyPr/>
          <a:lstStyle/>
          <a:p>
            <a:pPr eaLnBrk="1" hangingPunct="1"/>
            <a:r>
              <a:rPr lang="tr-TR" smtClean="0">
                <a:solidFill>
                  <a:srgbClr val="000000"/>
                </a:solidFill>
              </a:rPr>
              <a:t>Hizalama</a:t>
            </a:r>
            <a:endParaRPr lang="fr-FR" smtClean="0">
              <a:solidFill>
                <a:srgbClr val="000000"/>
              </a:solidFill>
            </a:endParaRPr>
          </a:p>
        </p:txBody>
      </p:sp>
      <p:sp>
        <p:nvSpPr>
          <p:cNvPr id="112643" name="Rectangle 3"/>
          <p:cNvSpPr>
            <a:spLocks noGrp="1" noChangeArrowheads="1"/>
          </p:cNvSpPr>
          <p:nvPr>
            <p:ph idx="4294967295"/>
          </p:nvPr>
        </p:nvSpPr>
        <p:spPr/>
        <p:txBody>
          <a:bodyPr/>
          <a:lstStyle/>
          <a:p>
            <a:pPr eaLnBrk="1" hangingPunct="1"/>
            <a:endParaRPr lang="fr-FR" smtClean="0"/>
          </a:p>
        </p:txBody>
      </p:sp>
      <p:grpSp>
        <p:nvGrpSpPr>
          <p:cNvPr id="112644" name="Group 4"/>
          <p:cNvGrpSpPr>
            <a:grpSpLocks/>
          </p:cNvGrpSpPr>
          <p:nvPr/>
        </p:nvGrpSpPr>
        <p:grpSpPr bwMode="auto">
          <a:xfrm>
            <a:off x="250825" y="2492375"/>
            <a:ext cx="8640763" cy="2376488"/>
            <a:chOff x="68" y="1479"/>
            <a:chExt cx="5647" cy="1588"/>
          </a:xfrm>
        </p:grpSpPr>
        <p:sp>
          <p:nvSpPr>
            <p:cNvPr id="112645" name="Rectangle 5"/>
            <p:cNvSpPr>
              <a:spLocks noChangeArrowheads="1"/>
            </p:cNvSpPr>
            <p:nvPr/>
          </p:nvSpPr>
          <p:spPr bwMode="auto">
            <a:xfrm>
              <a:off x="68" y="2250"/>
              <a:ext cx="817" cy="817"/>
            </a:xfrm>
            <a:prstGeom prst="rect">
              <a:avLst/>
            </a:prstGeom>
            <a:solidFill>
              <a:srgbClr val="003366"/>
            </a:solidFill>
            <a:ln w="12700">
              <a:noFill/>
              <a:miter lim="800000"/>
              <a:headEnd type="none" w="sm" len="sm"/>
              <a:tailEnd type="none" w="sm" len="sm"/>
            </a:ln>
            <a:effectLst>
              <a:prstShdw prst="shdw17" dist="17961" dir="2700000">
                <a:srgbClr val="001F3D"/>
              </a:prstShdw>
            </a:effectLst>
          </p:spPr>
          <p:txBody>
            <a:bodyPr wrap="none" anchor="ctr"/>
            <a:lstStyle/>
            <a:p>
              <a:pPr algn="ctr"/>
              <a:r>
                <a:rPr lang="tr-TR" sz="1600" b="1">
                  <a:solidFill>
                    <a:srgbClr val="FFCC00"/>
                  </a:solidFill>
                  <a:latin typeface="Trebuchet MS" pitchFamily="34" charset="0"/>
                </a:rPr>
                <a:t>Öğrenenlerin </a:t>
              </a:r>
            </a:p>
            <a:p>
              <a:pPr algn="ctr"/>
              <a:r>
                <a:rPr lang="tr-TR" sz="1600" b="1">
                  <a:solidFill>
                    <a:srgbClr val="FFCC00"/>
                  </a:solidFill>
                  <a:latin typeface="Trebuchet MS" pitchFamily="34" charset="0"/>
                </a:rPr>
                <a:t>Analizi</a:t>
              </a:r>
              <a:endParaRPr lang="en-US" sz="1600">
                <a:solidFill>
                  <a:srgbClr val="FFCC00"/>
                </a:solidFill>
                <a:latin typeface="Trebuchet MS" pitchFamily="34" charset="0"/>
              </a:endParaRPr>
            </a:p>
          </p:txBody>
        </p:sp>
        <p:sp>
          <p:nvSpPr>
            <p:cNvPr id="112646" name="Rectangle 6"/>
            <p:cNvSpPr>
              <a:spLocks noChangeArrowheads="1"/>
            </p:cNvSpPr>
            <p:nvPr/>
          </p:nvSpPr>
          <p:spPr bwMode="auto">
            <a:xfrm>
              <a:off x="1021" y="2250"/>
              <a:ext cx="816" cy="817"/>
            </a:xfrm>
            <a:prstGeom prst="rect">
              <a:avLst/>
            </a:prstGeom>
            <a:solidFill>
              <a:srgbClr val="FFCC00"/>
            </a:solidFill>
            <a:ln w="12700">
              <a:noFill/>
              <a:miter lim="800000"/>
              <a:headEnd type="none" w="sm" len="sm"/>
              <a:tailEnd type="none" w="sm" len="sm"/>
            </a:ln>
            <a:effectLst>
              <a:prstShdw prst="shdw17" dist="17961" dir="2700000">
                <a:srgbClr val="997A00"/>
              </a:prstShdw>
            </a:effectLst>
          </p:spPr>
          <p:txBody>
            <a:bodyPr wrap="none" anchor="ctr"/>
            <a:lstStyle/>
            <a:p>
              <a:pPr algn="ctr"/>
              <a:r>
                <a:rPr lang="tr-TR" sz="1600" b="1">
                  <a:solidFill>
                    <a:srgbClr val="003366"/>
                  </a:solidFill>
                  <a:latin typeface="Trebuchet MS" pitchFamily="34" charset="0"/>
                </a:rPr>
                <a:t>Amaç </a:t>
              </a:r>
            </a:p>
            <a:p>
              <a:pPr algn="ctr"/>
              <a:r>
                <a:rPr lang="tr-TR" sz="1600" b="1">
                  <a:solidFill>
                    <a:srgbClr val="003366"/>
                  </a:solidFill>
                  <a:latin typeface="Trebuchet MS" pitchFamily="34" charset="0"/>
                </a:rPr>
                <a:t>ve </a:t>
              </a:r>
            </a:p>
            <a:p>
              <a:pPr algn="ctr"/>
              <a:r>
                <a:rPr lang="tr-TR" sz="1600" b="1">
                  <a:solidFill>
                    <a:srgbClr val="003366"/>
                  </a:solidFill>
                  <a:latin typeface="Trebuchet MS" pitchFamily="34" charset="0"/>
                </a:rPr>
                <a:t>Hedeflerin </a:t>
              </a:r>
            </a:p>
            <a:p>
              <a:pPr algn="ctr"/>
              <a:r>
                <a:rPr lang="tr-TR" sz="1600" b="1">
                  <a:solidFill>
                    <a:srgbClr val="003366"/>
                  </a:solidFill>
                  <a:latin typeface="Trebuchet MS" pitchFamily="34" charset="0"/>
                </a:rPr>
                <a:t>Belirlenmesi</a:t>
              </a:r>
              <a:endParaRPr lang="en-US" sz="1600">
                <a:solidFill>
                  <a:srgbClr val="003366"/>
                </a:solidFill>
                <a:latin typeface="Trebuchet MS" pitchFamily="34" charset="0"/>
              </a:endParaRPr>
            </a:p>
          </p:txBody>
        </p:sp>
        <p:sp>
          <p:nvSpPr>
            <p:cNvPr id="112647" name="AutoShape 7"/>
            <p:cNvSpPr>
              <a:spLocks noChangeArrowheads="1"/>
            </p:cNvSpPr>
            <p:nvPr/>
          </p:nvSpPr>
          <p:spPr bwMode="auto">
            <a:xfrm>
              <a:off x="2517" y="2523"/>
              <a:ext cx="192" cy="192"/>
            </a:xfrm>
            <a:prstGeom prst="rightArrow">
              <a:avLst>
                <a:gd name="adj1" fmla="val 50000"/>
                <a:gd name="adj2" fmla="val 25000"/>
              </a:avLst>
            </a:prstGeom>
            <a:solidFill>
              <a:schemeClr val="hlink"/>
            </a:solidFill>
            <a:ln w="12700">
              <a:solidFill>
                <a:schemeClr val="tx1"/>
              </a:solidFill>
              <a:miter lim="800000"/>
              <a:headEnd type="none" w="sm" len="sm"/>
              <a:tailEnd type="none" w="sm" len="sm"/>
            </a:ln>
            <a:effectLst/>
          </p:spPr>
          <p:txBody>
            <a:bodyPr wrap="none" anchor="ctr"/>
            <a:lstStyle/>
            <a:p>
              <a:pPr eaLnBrk="1" hangingPunct="1"/>
              <a:endParaRPr lang="fr-FR" sz="1800">
                <a:latin typeface="Arial" pitchFamily="34" charset="0"/>
              </a:endParaRPr>
            </a:p>
          </p:txBody>
        </p:sp>
        <p:sp>
          <p:nvSpPr>
            <p:cNvPr id="112648" name="Text Box 8"/>
            <p:cNvSpPr txBox="1">
              <a:spLocks noChangeArrowheads="1"/>
            </p:cNvSpPr>
            <p:nvPr/>
          </p:nvSpPr>
          <p:spPr bwMode="auto">
            <a:xfrm>
              <a:off x="183" y="1527"/>
              <a:ext cx="521" cy="734"/>
            </a:xfrm>
            <a:prstGeom prst="rect">
              <a:avLst/>
            </a:prstGeom>
            <a:noFill/>
            <a:ln w="12700">
              <a:noFill/>
              <a:miter lim="800000"/>
              <a:headEnd type="none" w="sm" len="sm"/>
              <a:tailEnd type="none" w="sm" len="sm"/>
            </a:ln>
            <a:effectLst/>
          </p:spPr>
          <p:txBody>
            <a:bodyPr wrap="none">
              <a:spAutoFit/>
            </a:bodyPr>
            <a:lstStyle/>
            <a:p>
              <a:pPr algn="ctr"/>
              <a:r>
                <a:rPr lang="en-US" sz="6600" b="1">
                  <a:solidFill>
                    <a:srgbClr val="FFCC00"/>
                  </a:solidFill>
                  <a:latin typeface="Comic Sans MS" pitchFamily="66" charset="0"/>
                </a:rPr>
                <a:t>A</a:t>
              </a:r>
              <a:endParaRPr lang="en-US" sz="6600">
                <a:solidFill>
                  <a:srgbClr val="FFCC00"/>
                </a:solidFill>
              </a:endParaRPr>
            </a:p>
          </p:txBody>
        </p:sp>
        <p:sp>
          <p:nvSpPr>
            <p:cNvPr id="112649" name="Text Box 9"/>
            <p:cNvSpPr txBox="1">
              <a:spLocks noChangeArrowheads="1"/>
            </p:cNvSpPr>
            <p:nvPr/>
          </p:nvSpPr>
          <p:spPr bwMode="auto">
            <a:xfrm>
              <a:off x="1153" y="1479"/>
              <a:ext cx="500" cy="734"/>
            </a:xfrm>
            <a:prstGeom prst="rect">
              <a:avLst/>
            </a:prstGeom>
            <a:noFill/>
            <a:ln w="12700">
              <a:noFill/>
              <a:miter lim="800000"/>
              <a:headEnd type="none" w="sm" len="sm"/>
              <a:tailEnd type="none" w="sm" len="sm"/>
            </a:ln>
            <a:effectLst/>
          </p:spPr>
          <p:txBody>
            <a:bodyPr wrap="none">
              <a:spAutoFit/>
            </a:bodyPr>
            <a:lstStyle/>
            <a:p>
              <a:pPr algn="ctr"/>
              <a:r>
                <a:rPr lang="en-US" sz="6600" b="1">
                  <a:solidFill>
                    <a:srgbClr val="FFCC00"/>
                  </a:solidFill>
                  <a:latin typeface="Comic Sans MS" pitchFamily="66" charset="0"/>
                </a:rPr>
                <a:t>S</a:t>
              </a:r>
              <a:endParaRPr lang="en-US" sz="6600">
                <a:solidFill>
                  <a:srgbClr val="FFCC00"/>
                </a:solidFill>
              </a:endParaRPr>
            </a:p>
          </p:txBody>
        </p:sp>
        <p:sp>
          <p:nvSpPr>
            <p:cNvPr id="112650" name="Text Box 10"/>
            <p:cNvSpPr txBox="1">
              <a:spLocks noChangeArrowheads="1"/>
            </p:cNvSpPr>
            <p:nvPr/>
          </p:nvSpPr>
          <p:spPr bwMode="auto">
            <a:xfrm>
              <a:off x="2199" y="1479"/>
              <a:ext cx="500" cy="734"/>
            </a:xfrm>
            <a:prstGeom prst="rect">
              <a:avLst/>
            </a:prstGeom>
            <a:noFill/>
            <a:ln w="12700">
              <a:noFill/>
              <a:miter lim="800000"/>
              <a:headEnd type="none" w="sm" len="sm"/>
              <a:tailEnd type="none" w="sm" len="sm"/>
            </a:ln>
            <a:effectLst/>
          </p:spPr>
          <p:txBody>
            <a:bodyPr wrap="none">
              <a:spAutoFit/>
            </a:bodyPr>
            <a:lstStyle/>
            <a:p>
              <a:pPr algn="ctr"/>
              <a:r>
                <a:rPr lang="en-US" sz="6600" b="1">
                  <a:solidFill>
                    <a:srgbClr val="FFCC00"/>
                  </a:solidFill>
                  <a:latin typeface="Comic Sans MS" pitchFamily="66" charset="0"/>
                </a:rPr>
                <a:t>S</a:t>
              </a:r>
              <a:endParaRPr lang="en-US" sz="6600">
                <a:solidFill>
                  <a:srgbClr val="FFCC00"/>
                </a:solidFill>
              </a:endParaRPr>
            </a:p>
          </p:txBody>
        </p:sp>
        <p:sp>
          <p:nvSpPr>
            <p:cNvPr id="112651" name="Text Box 11"/>
            <p:cNvSpPr txBox="1">
              <a:spLocks noChangeArrowheads="1"/>
            </p:cNvSpPr>
            <p:nvPr/>
          </p:nvSpPr>
          <p:spPr bwMode="auto">
            <a:xfrm>
              <a:off x="3158" y="1479"/>
              <a:ext cx="524" cy="734"/>
            </a:xfrm>
            <a:prstGeom prst="rect">
              <a:avLst/>
            </a:prstGeom>
            <a:noFill/>
            <a:ln w="12700">
              <a:noFill/>
              <a:miter lim="800000"/>
              <a:headEnd type="none" w="sm" len="sm"/>
              <a:tailEnd type="none" w="sm" len="sm"/>
            </a:ln>
            <a:effectLst/>
          </p:spPr>
          <p:txBody>
            <a:bodyPr wrap="none">
              <a:spAutoFit/>
            </a:bodyPr>
            <a:lstStyle/>
            <a:p>
              <a:pPr algn="ctr"/>
              <a:r>
                <a:rPr lang="en-US" sz="6600" b="1">
                  <a:solidFill>
                    <a:srgbClr val="FFCC00"/>
                  </a:solidFill>
                  <a:latin typeface="Comic Sans MS" pitchFamily="66" charset="0"/>
                </a:rPr>
                <a:t>U</a:t>
              </a:r>
              <a:endParaRPr lang="en-US" sz="6600">
                <a:solidFill>
                  <a:srgbClr val="FFCC00"/>
                </a:solidFill>
              </a:endParaRPr>
            </a:p>
          </p:txBody>
        </p:sp>
        <p:sp>
          <p:nvSpPr>
            <p:cNvPr id="112652" name="Text Box 12"/>
            <p:cNvSpPr txBox="1">
              <a:spLocks noChangeArrowheads="1"/>
            </p:cNvSpPr>
            <p:nvPr/>
          </p:nvSpPr>
          <p:spPr bwMode="auto">
            <a:xfrm>
              <a:off x="4143" y="1479"/>
              <a:ext cx="471" cy="734"/>
            </a:xfrm>
            <a:prstGeom prst="rect">
              <a:avLst/>
            </a:prstGeom>
            <a:noFill/>
            <a:ln w="12700">
              <a:noFill/>
              <a:miter lim="800000"/>
              <a:headEnd type="none" w="sm" len="sm"/>
              <a:tailEnd type="none" w="sm" len="sm"/>
            </a:ln>
            <a:effectLst/>
          </p:spPr>
          <p:txBody>
            <a:bodyPr wrap="none">
              <a:spAutoFit/>
            </a:bodyPr>
            <a:lstStyle/>
            <a:p>
              <a:pPr algn="ctr"/>
              <a:r>
                <a:rPr lang="en-US" sz="6600" b="1">
                  <a:solidFill>
                    <a:srgbClr val="FFCC00"/>
                  </a:solidFill>
                  <a:latin typeface="Comic Sans MS" pitchFamily="66" charset="0"/>
                </a:rPr>
                <a:t>R</a:t>
              </a:r>
              <a:endParaRPr lang="en-US" sz="6600">
                <a:solidFill>
                  <a:srgbClr val="FFCC00"/>
                </a:solidFill>
              </a:endParaRPr>
            </a:p>
          </p:txBody>
        </p:sp>
        <p:sp>
          <p:nvSpPr>
            <p:cNvPr id="112653" name="Text Box 13"/>
            <p:cNvSpPr txBox="1">
              <a:spLocks noChangeArrowheads="1"/>
            </p:cNvSpPr>
            <p:nvPr/>
          </p:nvSpPr>
          <p:spPr bwMode="auto">
            <a:xfrm>
              <a:off x="5128" y="1479"/>
              <a:ext cx="463" cy="734"/>
            </a:xfrm>
            <a:prstGeom prst="rect">
              <a:avLst/>
            </a:prstGeom>
            <a:noFill/>
            <a:ln w="12700">
              <a:noFill/>
              <a:miter lim="800000"/>
              <a:headEnd type="none" w="sm" len="sm"/>
              <a:tailEnd type="none" w="sm" len="sm"/>
            </a:ln>
            <a:effectLst/>
          </p:spPr>
          <p:txBody>
            <a:bodyPr wrap="none">
              <a:spAutoFit/>
            </a:bodyPr>
            <a:lstStyle/>
            <a:p>
              <a:pPr algn="ctr"/>
              <a:r>
                <a:rPr lang="en-US" sz="6600" b="1">
                  <a:solidFill>
                    <a:srgbClr val="FFCC00"/>
                  </a:solidFill>
                  <a:latin typeface="Comic Sans MS" pitchFamily="66" charset="0"/>
                </a:rPr>
                <a:t>E</a:t>
              </a:r>
              <a:endParaRPr lang="en-US" sz="6600">
                <a:solidFill>
                  <a:srgbClr val="FFCC00"/>
                </a:solidFill>
              </a:endParaRPr>
            </a:p>
          </p:txBody>
        </p:sp>
        <p:sp>
          <p:nvSpPr>
            <p:cNvPr id="112654" name="Rectangle 14"/>
            <p:cNvSpPr>
              <a:spLocks noChangeArrowheads="1"/>
            </p:cNvSpPr>
            <p:nvPr/>
          </p:nvSpPr>
          <p:spPr bwMode="auto">
            <a:xfrm>
              <a:off x="1973" y="2250"/>
              <a:ext cx="817" cy="817"/>
            </a:xfrm>
            <a:prstGeom prst="rect">
              <a:avLst/>
            </a:prstGeom>
            <a:solidFill>
              <a:srgbClr val="FFCC00"/>
            </a:solidFill>
            <a:ln w="12700">
              <a:noFill/>
              <a:miter lim="800000"/>
              <a:headEnd type="none" w="sm" len="sm"/>
              <a:tailEnd type="none" w="sm" len="sm"/>
            </a:ln>
            <a:effectLst>
              <a:prstShdw prst="shdw17" dist="17961" dir="2700000">
                <a:srgbClr val="997A00"/>
              </a:prstShdw>
            </a:effectLst>
          </p:spPr>
          <p:txBody>
            <a:bodyPr wrap="none" anchor="ctr"/>
            <a:lstStyle/>
            <a:p>
              <a:pPr algn="ctr" eaLnBrk="1" hangingPunct="1"/>
              <a:r>
                <a:rPr lang="tr-TR" sz="1600" b="1">
                  <a:solidFill>
                    <a:srgbClr val="003366"/>
                  </a:solidFill>
                  <a:latin typeface="Trebuchet MS" pitchFamily="34" charset="0"/>
                </a:rPr>
                <a:t>Metod, </a:t>
              </a:r>
            </a:p>
            <a:p>
              <a:pPr algn="ctr" eaLnBrk="1" hangingPunct="1"/>
              <a:r>
                <a:rPr lang="tr-TR" sz="1600" b="1">
                  <a:solidFill>
                    <a:srgbClr val="003366"/>
                  </a:solidFill>
                  <a:latin typeface="Trebuchet MS" pitchFamily="34" charset="0"/>
                </a:rPr>
                <a:t>Mesaj </a:t>
              </a:r>
            </a:p>
            <a:p>
              <a:pPr algn="ctr" eaLnBrk="1" hangingPunct="1"/>
              <a:r>
                <a:rPr lang="tr-TR" sz="1600" b="1">
                  <a:solidFill>
                    <a:srgbClr val="003366"/>
                  </a:solidFill>
                  <a:latin typeface="Trebuchet MS" pitchFamily="34" charset="0"/>
                </a:rPr>
                <a:t>ve </a:t>
              </a:r>
            </a:p>
            <a:p>
              <a:pPr algn="ctr" eaLnBrk="1" hangingPunct="1"/>
              <a:r>
                <a:rPr lang="tr-TR" sz="1600" b="1">
                  <a:solidFill>
                    <a:srgbClr val="003366"/>
                  </a:solidFill>
                  <a:latin typeface="Trebuchet MS" pitchFamily="34" charset="0"/>
                </a:rPr>
                <a:t>Materyal </a:t>
              </a:r>
            </a:p>
            <a:p>
              <a:pPr algn="ctr" eaLnBrk="1" hangingPunct="1"/>
              <a:r>
                <a:rPr lang="tr-TR" sz="1600" b="1">
                  <a:solidFill>
                    <a:srgbClr val="003366"/>
                  </a:solidFill>
                  <a:latin typeface="Trebuchet MS" pitchFamily="34" charset="0"/>
                </a:rPr>
                <a:t>Seçimi</a:t>
              </a:r>
              <a:endParaRPr lang="en-US" sz="1600" b="1">
                <a:solidFill>
                  <a:srgbClr val="003366"/>
                </a:solidFill>
                <a:latin typeface="Trebuchet MS" pitchFamily="34" charset="0"/>
              </a:endParaRPr>
            </a:p>
          </p:txBody>
        </p:sp>
        <p:sp>
          <p:nvSpPr>
            <p:cNvPr id="112655" name="Rectangle 15"/>
            <p:cNvSpPr>
              <a:spLocks noChangeArrowheads="1"/>
            </p:cNvSpPr>
            <p:nvPr/>
          </p:nvSpPr>
          <p:spPr bwMode="auto">
            <a:xfrm>
              <a:off x="2926" y="2250"/>
              <a:ext cx="817" cy="817"/>
            </a:xfrm>
            <a:prstGeom prst="rect">
              <a:avLst/>
            </a:prstGeom>
            <a:solidFill>
              <a:srgbClr val="FFCC00"/>
            </a:solidFill>
            <a:ln w="12700">
              <a:noFill/>
              <a:miter lim="800000"/>
              <a:headEnd type="none" w="sm" len="sm"/>
              <a:tailEnd type="none" w="sm" len="sm"/>
            </a:ln>
            <a:effectLst>
              <a:prstShdw prst="shdw17" dist="17961" dir="2700000">
                <a:srgbClr val="997A00"/>
              </a:prstShdw>
            </a:effectLst>
          </p:spPr>
          <p:txBody>
            <a:bodyPr wrap="none" anchor="ctr"/>
            <a:lstStyle/>
            <a:p>
              <a:pPr algn="ctr"/>
              <a:r>
                <a:rPr lang="tr-TR" sz="1600" b="1">
                  <a:solidFill>
                    <a:srgbClr val="003366"/>
                  </a:solidFill>
                  <a:latin typeface="Trebuchet MS" pitchFamily="34" charset="0"/>
                </a:rPr>
                <a:t>Mesaj</a:t>
              </a:r>
            </a:p>
            <a:p>
              <a:pPr algn="ctr"/>
              <a:r>
                <a:rPr lang="tr-TR" sz="1600" b="1">
                  <a:solidFill>
                    <a:srgbClr val="003366"/>
                  </a:solidFill>
                  <a:latin typeface="Trebuchet MS" pitchFamily="34" charset="0"/>
                </a:rPr>
                <a:t>ve</a:t>
              </a:r>
            </a:p>
            <a:p>
              <a:pPr algn="ctr"/>
              <a:r>
                <a:rPr lang="tr-TR" sz="1600" b="1">
                  <a:solidFill>
                    <a:srgbClr val="003366"/>
                  </a:solidFill>
                  <a:latin typeface="Trebuchet MS" pitchFamily="34" charset="0"/>
                </a:rPr>
                <a:t>Materyallerin</a:t>
              </a:r>
            </a:p>
            <a:p>
              <a:pPr algn="ctr"/>
              <a:r>
                <a:rPr lang="tr-TR" sz="1600" b="1">
                  <a:solidFill>
                    <a:srgbClr val="003366"/>
                  </a:solidFill>
                  <a:latin typeface="Trebuchet MS" pitchFamily="34" charset="0"/>
                </a:rPr>
                <a:t>Kullanımı</a:t>
              </a:r>
              <a:endParaRPr lang="en-US" sz="1600">
                <a:solidFill>
                  <a:srgbClr val="003366"/>
                </a:solidFill>
                <a:latin typeface="Trebuchet MS" pitchFamily="34" charset="0"/>
              </a:endParaRPr>
            </a:p>
          </p:txBody>
        </p:sp>
        <p:sp>
          <p:nvSpPr>
            <p:cNvPr id="112656" name="Rectangle 16"/>
            <p:cNvSpPr>
              <a:spLocks noChangeArrowheads="1"/>
            </p:cNvSpPr>
            <p:nvPr/>
          </p:nvSpPr>
          <p:spPr bwMode="auto">
            <a:xfrm>
              <a:off x="3878" y="2250"/>
              <a:ext cx="817" cy="817"/>
            </a:xfrm>
            <a:prstGeom prst="rect">
              <a:avLst/>
            </a:prstGeom>
            <a:solidFill>
              <a:srgbClr val="FFCC00"/>
            </a:solidFill>
            <a:ln w="12700">
              <a:noFill/>
              <a:miter lim="800000"/>
              <a:headEnd type="none" w="sm" len="sm"/>
              <a:tailEnd type="none" w="sm" len="sm"/>
            </a:ln>
            <a:effectLst>
              <a:prstShdw prst="shdw17" dist="17961" dir="2700000">
                <a:srgbClr val="997A00"/>
              </a:prstShdw>
            </a:effectLst>
          </p:spPr>
          <p:txBody>
            <a:bodyPr wrap="none" anchor="ctr"/>
            <a:lstStyle/>
            <a:p>
              <a:pPr algn="ctr"/>
              <a:r>
                <a:rPr lang="tr-TR" sz="1600" b="1">
                  <a:solidFill>
                    <a:srgbClr val="003366"/>
                  </a:solidFill>
                  <a:latin typeface="Trebuchet MS" pitchFamily="34" charset="0"/>
                </a:rPr>
                <a:t>Öğrenci</a:t>
              </a:r>
            </a:p>
            <a:p>
              <a:pPr algn="ctr"/>
              <a:r>
                <a:rPr lang="tr-TR" sz="1600" b="1">
                  <a:solidFill>
                    <a:srgbClr val="003366"/>
                  </a:solidFill>
                  <a:latin typeface="Trebuchet MS" pitchFamily="34" charset="0"/>
                </a:rPr>
                <a:t>Katılımının </a:t>
              </a:r>
            </a:p>
            <a:p>
              <a:pPr algn="ctr"/>
              <a:r>
                <a:rPr lang="tr-TR" sz="1600" b="1">
                  <a:solidFill>
                    <a:srgbClr val="003366"/>
                  </a:solidFill>
                  <a:latin typeface="Trebuchet MS" pitchFamily="34" charset="0"/>
                </a:rPr>
                <a:t>Sağlanması</a:t>
              </a:r>
              <a:endParaRPr lang="en-US" sz="1600">
                <a:solidFill>
                  <a:srgbClr val="003366"/>
                </a:solidFill>
                <a:latin typeface="Trebuchet MS" pitchFamily="34" charset="0"/>
              </a:endParaRPr>
            </a:p>
          </p:txBody>
        </p:sp>
        <p:sp>
          <p:nvSpPr>
            <p:cNvPr id="112657" name="Rectangle 17"/>
            <p:cNvSpPr>
              <a:spLocks noChangeArrowheads="1"/>
            </p:cNvSpPr>
            <p:nvPr/>
          </p:nvSpPr>
          <p:spPr bwMode="auto">
            <a:xfrm>
              <a:off x="4785" y="2250"/>
              <a:ext cx="930" cy="817"/>
            </a:xfrm>
            <a:prstGeom prst="rect">
              <a:avLst/>
            </a:prstGeom>
            <a:solidFill>
              <a:srgbClr val="FFCC00"/>
            </a:solidFill>
            <a:ln w="12700">
              <a:noFill/>
              <a:miter lim="800000"/>
              <a:headEnd type="none" w="sm" len="sm"/>
              <a:tailEnd type="none" w="sm" len="sm"/>
            </a:ln>
            <a:effectLst>
              <a:prstShdw prst="shdw17" dist="17961" dir="2700000">
                <a:srgbClr val="997A00"/>
              </a:prstShdw>
            </a:effectLst>
          </p:spPr>
          <p:txBody>
            <a:bodyPr wrap="none" anchor="ctr"/>
            <a:lstStyle/>
            <a:p>
              <a:pPr algn="ctr" eaLnBrk="1" hangingPunct="1"/>
              <a:r>
                <a:rPr lang="tr-TR" sz="1600" b="1">
                  <a:solidFill>
                    <a:srgbClr val="003366"/>
                  </a:solidFill>
                  <a:latin typeface="Trebuchet MS" pitchFamily="34" charset="0"/>
                </a:rPr>
                <a:t>Değerlendirme</a:t>
              </a:r>
            </a:p>
            <a:p>
              <a:pPr algn="ctr" eaLnBrk="1" hangingPunct="1"/>
              <a:r>
                <a:rPr lang="tr-TR" sz="1600" b="1">
                  <a:solidFill>
                    <a:srgbClr val="003366"/>
                  </a:solidFill>
                  <a:latin typeface="Trebuchet MS" pitchFamily="34" charset="0"/>
                </a:rPr>
                <a:t>Güncelleme</a:t>
              </a:r>
              <a:r>
                <a:rPr lang="en-US">
                  <a:solidFill>
                    <a:srgbClr val="003366"/>
                  </a:solidFill>
                </a:rPr>
                <a:t> </a:t>
              </a:r>
            </a:p>
          </p:txBody>
        </p:sp>
        <p:sp>
          <p:nvSpPr>
            <p:cNvPr id="112658" name="AutoShape 18"/>
            <p:cNvSpPr>
              <a:spLocks noChangeArrowheads="1"/>
            </p:cNvSpPr>
            <p:nvPr/>
          </p:nvSpPr>
          <p:spPr bwMode="auto">
            <a:xfrm>
              <a:off x="839" y="2568"/>
              <a:ext cx="181" cy="272"/>
            </a:xfrm>
            <a:custGeom>
              <a:avLst/>
              <a:gdLst>
                <a:gd name="T0" fmla="*/ 1 w 21600"/>
                <a:gd name="T1" fmla="*/ 0 h 21600"/>
                <a:gd name="T2" fmla="*/ 0 w 21600"/>
                <a:gd name="T3" fmla="*/ 2 h 21600"/>
                <a:gd name="T4" fmla="*/ 1 w 21600"/>
                <a:gd name="T5" fmla="*/ 3 h 21600"/>
                <a:gd name="T6" fmla="*/ 2 w 21600"/>
                <a:gd name="T7" fmla="*/ 2 h 21600"/>
                <a:gd name="T8" fmla="*/ 17694720 60000 65536"/>
                <a:gd name="T9" fmla="*/ 11796480 60000 65536"/>
                <a:gd name="T10" fmla="*/ 5898240 60000 65536"/>
                <a:gd name="T11" fmla="*/ 0 60000 65536"/>
                <a:gd name="T12" fmla="*/ 3341 w 21600"/>
                <a:gd name="T13" fmla="*/ 5400 h 21600"/>
                <a:gd name="T14" fmla="*/ 18855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66"/>
            </a:solidFill>
            <a:ln w="9525">
              <a:noFill/>
              <a:miter lim="800000"/>
              <a:headEnd/>
              <a:tailEnd/>
            </a:ln>
            <a:effectLst/>
          </p:spPr>
          <p:txBody>
            <a:bodyPr wrap="none" anchor="ctr"/>
            <a:lstStyle/>
            <a:p>
              <a:endParaRPr lang="tr-TR"/>
            </a:p>
          </p:txBody>
        </p:sp>
        <p:sp>
          <p:nvSpPr>
            <p:cNvPr id="112659" name="AutoShape 19"/>
            <p:cNvSpPr>
              <a:spLocks noChangeArrowheads="1"/>
            </p:cNvSpPr>
            <p:nvPr/>
          </p:nvSpPr>
          <p:spPr bwMode="auto">
            <a:xfrm>
              <a:off x="1792" y="2568"/>
              <a:ext cx="181" cy="272"/>
            </a:xfrm>
            <a:custGeom>
              <a:avLst/>
              <a:gdLst>
                <a:gd name="T0" fmla="*/ 1 w 21600"/>
                <a:gd name="T1" fmla="*/ 0 h 21600"/>
                <a:gd name="T2" fmla="*/ 0 w 21600"/>
                <a:gd name="T3" fmla="*/ 2 h 21600"/>
                <a:gd name="T4" fmla="*/ 1 w 21600"/>
                <a:gd name="T5" fmla="*/ 3 h 21600"/>
                <a:gd name="T6" fmla="*/ 2 w 21600"/>
                <a:gd name="T7" fmla="*/ 2 h 21600"/>
                <a:gd name="T8" fmla="*/ 17694720 60000 65536"/>
                <a:gd name="T9" fmla="*/ 11796480 60000 65536"/>
                <a:gd name="T10" fmla="*/ 5898240 60000 65536"/>
                <a:gd name="T11" fmla="*/ 0 60000 65536"/>
                <a:gd name="T12" fmla="*/ 3341 w 21600"/>
                <a:gd name="T13" fmla="*/ 5400 h 21600"/>
                <a:gd name="T14" fmla="*/ 18855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66"/>
            </a:solidFill>
            <a:ln w="9525">
              <a:noFill/>
              <a:miter lim="800000"/>
              <a:headEnd/>
              <a:tailEnd/>
            </a:ln>
            <a:effectLst/>
          </p:spPr>
          <p:txBody>
            <a:bodyPr wrap="none" anchor="ctr"/>
            <a:lstStyle/>
            <a:p>
              <a:endParaRPr lang="tr-TR"/>
            </a:p>
          </p:txBody>
        </p:sp>
        <p:sp>
          <p:nvSpPr>
            <p:cNvPr id="112660" name="AutoShape 20"/>
            <p:cNvSpPr>
              <a:spLocks noChangeArrowheads="1"/>
            </p:cNvSpPr>
            <p:nvPr/>
          </p:nvSpPr>
          <p:spPr bwMode="auto">
            <a:xfrm>
              <a:off x="2744" y="2568"/>
              <a:ext cx="181" cy="272"/>
            </a:xfrm>
            <a:custGeom>
              <a:avLst/>
              <a:gdLst>
                <a:gd name="T0" fmla="*/ 1 w 21600"/>
                <a:gd name="T1" fmla="*/ 0 h 21600"/>
                <a:gd name="T2" fmla="*/ 0 w 21600"/>
                <a:gd name="T3" fmla="*/ 2 h 21600"/>
                <a:gd name="T4" fmla="*/ 1 w 21600"/>
                <a:gd name="T5" fmla="*/ 3 h 21600"/>
                <a:gd name="T6" fmla="*/ 2 w 21600"/>
                <a:gd name="T7" fmla="*/ 2 h 21600"/>
                <a:gd name="T8" fmla="*/ 17694720 60000 65536"/>
                <a:gd name="T9" fmla="*/ 11796480 60000 65536"/>
                <a:gd name="T10" fmla="*/ 5898240 60000 65536"/>
                <a:gd name="T11" fmla="*/ 0 60000 65536"/>
                <a:gd name="T12" fmla="*/ 3341 w 21600"/>
                <a:gd name="T13" fmla="*/ 5400 h 21600"/>
                <a:gd name="T14" fmla="*/ 18855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66"/>
            </a:solidFill>
            <a:ln w="9525">
              <a:noFill/>
              <a:miter lim="800000"/>
              <a:headEnd/>
              <a:tailEnd/>
            </a:ln>
            <a:effectLst/>
          </p:spPr>
          <p:txBody>
            <a:bodyPr wrap="none" anchor="ctr"/>
            <a:lstStyle/>
            <a:p>
              <a:endParaRPr lang="tr-TR"/>
            </a:p>
          </p:txBody>
        </p:sp>
        <p:sp>
          <p:nvSpPr>
            <p:cNvPr id="112661" name="AutoShape 21"/>
            <p:cNvSpPr>
              <a:spLocks noChangeArrowheads="1"/>
            </p:cNvSpPr>
            <p:nvPr/>
          </p:nvSpPr>
          <p:spPr bwMode="auto">
            <a:xfrm>
              <a:off x="3697" y="2568"/>
              <a:ext cx="181" cy="272"/>
            </a:xfrm>
            <a:custGeom>
              <a:avLst/>
              <a:gdLst>
                <a:gd name="T0" fmla="*/ 1 w 21600"/>
                <a:gd name="T1" fmla="*/ 0 h 21600"/>
                <a:gd name="T2" fmla="*/ 0 w 21600"/>
                <a:gd name="T3" fmla="*/ 2 h 21600"/>
                <a:gd name="T4" fmla="*/ 1 w 21600"/>
                <a:gd name="T5" fmla="*/ 3 h 21600"/>
                <a:gd name="T6" fmla="*/ 2 w 21600"/>
                <a:gd name="T7" fmla="*/ 2 h 21600"/>
                <a:gd name="T8" fmla="*/ 17694720 60000 65536"/>
                <a:gd name="T9" fmla="*/ 11796480 60000 65536"/>
                <a:gd name="T10" fmla="*/ 5898240 60000 65536"/>
                <a:gd name="T11" fmla="*/ 0 60000 65536"/>
                <a:gd name="T12" fmla="*/ 3341 w 21600"/>
                <a:gd name="T13" fmla="*/ 5400 h 21600"/>
                <a:gd name="T14" fmla="*/ 18855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66"/>
            </a:solidFill>
            <a:ln w="9525">
              <a:noFill/>
              <a:miter lim="800000"/>
              <a:headEnd/>
              <a:tailEnd/>
            </a:ln>
            <a:effectLst/>
          </p:spPr>
          <p:txBody>
            <a:bodyPr wrap="none" anchor="ctr"/>
            <a:lstStyle/>
            <a:p>
              <a:endParaRPr lang="tr-TR"/>
            </a:p>
          </p:txBody>
        </p:sp>
        <p:sp>
          <p:nvSpPr>
            <p:cNvPr id="112662" name="AutoShape 22"/>
            <p:cNvSpPr>
              <a:spLocks noChangeArrowheads="1"/>
            </p:cNvSpPr>
            <p:nvPr/>
          </p:nvSpPr>
          <p:spPr bwMode="auto">
            <a:xfrm>
              <a:off x="4649" y="2568"/>
              <a:ext cx="181" cy="272"/>
            </a:xfrm>
            <a:custGeom>
              <a:avLst/>
              <a:gdLst>
                <a:gd name="T0" fmla="*/ 1 w 21600"/>
                <a:gd name="T1" fmla="*/ 0 h 21600"/>
                <a:gd name="T2" fmla="*/ 0 w 21600"/>
                <a:gd name="T3" fmla="*/ 2 h 21600"/>
                <a:gd name="T4" fmla="*/ 1 w 21600"/>
                <a:gd name="T5" fmla="*/ 3 h 21600"/>
                <a:gd name="T6" fmla="*/ 2 w 21600"/>
                <a:gd name="T7" fmla="*/ 2 h 21600"/>
                <a:gd name="T8" fmla="*/ 17694720 60000 65536"/>
                <a:gd name="T9" fmla="*/ 11796480 60000 65536"/>
                <a:gd name="T10" fmla="*/ 5898240 60000 65536"/>
                <a:gd name="T11" fmla="*/ 0 60000 65536"/>
                <a:gd name="T12" fmla="*/ 3341 w 21600"/>
                <a:gd name="T13" fmla="*/ 5400 h 21600"/>
                <a:gd name="T14" fmla="*/ 18855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66"/>
            </a:solidFill>
            <a:ln w="9525">
              <a:noFill/>
              <a:miter lim="800000"/>
              <a:headEnd/>
              <a:tailEnd/>
            </a:ln>
            <a:effectLst/>
          </p:spPr>
          <p:txBody>
            <a:bodyPr wrap="none" anchor="ctr"/>
            <a:lstStyle/>
            <a:p>
              <a:endParaRPr lang="tr-TR"/>
            </a:p>
          </p:txBody>
        </p:sp>
      </p:gr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idx="4294967295"/>
          </p:nvPr>
        </p:nvSpPr>
        <p:spPr/>
        <p:txBody>
          <a:bodyPr/>
          <a:lstStyle/>
          <a:p>
            <a:pPr eaLnBrk="1" hangingPunct="1"/>
            <a:r>
              <a:rPr lang="tr-TR" smtClean="0">
                <a:solidFill>
                  <a:srgbClr val="000000"/>
                </a:solidFill>
              </a:rPr>
              <a:t>Hizalama</a:t>
            </a:r>
            <a:endParaRPr lang="fr-FR" smtClean="0">
              <a:solidFill>
                <a:srgbClr val="000000"/>
              </a:solidFill>
            </a:endParaRPr>
          </a:p>
        </p:txBody>
      </p:sp>
      <p:sp>
        <p:nvSpPr>
          <p:cNvPr id="161795" name="Rectangle 3"/>
          <p:cNvSpPr>
            <a:spLocks noGrp="1" noChangeArrowheads="1"/>
          </p:cNvSpPr>
          <p:nvPr>
            <p:ph idx="4294967295"/>
          </p:nvPr>
        </p:nvSpPr>
        <p:spPr/>
        <p:txBody>
          <a:bodyPr/>
          <a:lstStyle/>
          <a:p>
            <a:pPr eaLnBrk="1" hangingPunct="1">
              <a:defRPr/>
            </a:pPr>
            <a:r>
              <a:rPr lang="tr-TR" smtClean="0"/>
              <a:t>Materyalde görselleri hizalarken bazı harflerden yararlanırız:</a:t>
            </a:r>
          </a:p>
          <a:p>
            <a:pPr eaLnBrk="1" hangingPunct="1">
              <a:buFont typeface="Wingdings" pitchFamily="2" charset="2"/>
              <a:buNone/>
              <a:defRPr/>
            </a:pPr>
            <a:endParaRPr lang="tr-TR" smtClean="0"/>
          </a:p>
          <a:p>
            <a:pPr algn="ctr" eaLnBrk="1" hangingPunct="1">
              <a:buFont typeface="Wingdings" pitchFamily="2" charset="2"/>
              <a:buNone/>
              <a:defRPr/>
            </a:pPr>
            <a:r>
              <a:rPr lang="tr-TR" sz="7200" b="1" smtClean="0">
                <a:effectLst>
                  <a:outerShdw blurRad="38100" dist="38100" dir="2700000" algn="tl">
                    <a:srgbClr val="C0C0C0"/>
                  </a:outerShdw>
                </a:effectLst>
              </a:rPr>
              <a:t>L  U  Z  /  I  V  A</a:t>
            </a:r>
            <a:endParaRPr lang="fr-FR" sz="7200" b="1"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idx="4294967295"/>
          </p:nvPr>
        </p:nvSpPr>
        <p:spPr/>
        <p:txBody>
          <a:bodyPr/>
          <a:lstStyle/>
          <a:p>
            <a:pPr eaLnBrk="1" hangingPunct="1"/>
            <a:r>
              <a:rPr lang="tr-TR" smtClean="0">
                <a:solidFill>
                  <a:srgbClr val="000000"/>
                </a:solidFill>
              </a:rPr>
              <a:t>Hizalama</a:t>
            </a:r>
            <a:endParaRPr lang="fr-FR" smtClean="0">
              <a:solidFill>
                <a:srgbClr val="000000"/>
              </a:solidFill>
            </a:endParaRPr>
          </a:p>
        </p:txBody>
      </p:sp>
      <p:sp>
        <p:nvSpPr>
          <p:cNvPr id="114691" name="Rectangle 3"/>
          <p:cNvSpPr>
            <a:spLocks noGrp="1" noChangeArrowheads="1"/>
          </p:cNvSpPr>
          <p:nvPr>
            <p:ph idx="4294967295"/>
          </p:nvPr>
        </p:nvSpPr>
        <p:spPr/>
        <p:txBody>
          <a:bodyPr/>
          <a:lstStyle/>
          <a:p>
            <a:pPr eaLnBrk="1" hangingPunct="1"/>
            <a:r>
              <a:rPr lang="fr-FR" sz="2600" smtClean="0"/>
              <a:t>Materyalde hizalama kullanımı sırasında, öğeler arası hizalamanın yanı sıra tüm </a:t>
            </a:r>
            <a:r>
              <a:rPr lang="fr-FR" sz="2600" u="sng" smtClean="0"/>
              <a:t>öğelerin materyale göre hizalanmasına</a:t>
            </a:r>
            <a:r>
              <a:rPr lang="fr-FR" sz="2600" smtClean="0"/>
              <a:t> da özen gösterilmelidir. </a:t>
            </a:r>
          </a:p>
        </p:txBody>
      </p:sp>
      <p:sp>
        <p:nvSpPr>
          <p:cNvPr id="114692" name="Rectangle 23"/>
          <p:cNvSpPr>
            <a:spLocks noChangeArrowheads="1"/>
          </p:cNvSpPr>
          <p:nvPr/>
        </p:nvSpPr>
        <p:spPr bwMode="auto">
          <a:xfrm>
            <a:off x="1828800" y="3733800"/>
            <a:ext cx="2286000" cy="2895600"/>
          </a:xfrm>
          <a:prstGeom prst="rect">
            <a:avLst/>
          </a:prstGeom>
          <a:solidFill>
            <a:schemeClr val="accent1"/>
          </a:solidFill>
          <a:ln w="9525">
            <a:solidFill>
              <a:schemeClr val="tx1"/>
            </a:solidFill>
            <a:miter lim="800000"/>
            <a:headEnd/>
            <a:tailEnd/>
          </a:ln>
          <a:effectLst/>
        </p:spPr>
        <p:txBody>
          <a:bodyPr wrap="none" anchor="ctr"/>
          <a:lstStyle/>
          <a:p>
            <a:endParaRPr lang="fr-FR"/>
          </a:p>
        </p:txBody>
      </p:sp>
      <p:sp>
        <p:nvSpPr>
          <p:cNvPr id="114693" name="Rectangle 24"/>
          <p:cNvSpPr>
            <a:spLocks noChangeArrowheads="1"/>
          </p:cNvSpPr>
          <p:nvPr/>
        </p:nvSpPr>
        <p:spPr bwMode="auto">
          <a:xfrm>
            <a:off x="1981200" y="3886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694" name="Rectangle 25"/>
          <p:cNvSpPr>
            <a:spLocks noChangeArrowheads="1"/>
          </p:cNvSpPr>
          <p:nvPr/>
        </p:nvSpPr>
        <p:spPr bwMode="auto">
          <a:xfrm>
            <a:off x="2362200" y="41910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695" name="Rectangle 26"/>
          <p:cNvSpPr>
            <a:spLocks noChangeArrowheads="1"/>
          </p:cNvSpPr>
          <p:nvPr/>
        </p:nvSpPr>
        <p:spPr bwMode="auto">
          <a:xfrm>
            <a:off x="2819400" y="44958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696" name="Rectangle 27"/>
          <p:cNvSpPr>
            <a:spLocks noChangeArrowheads="1"/>
          </p:cNvSpPr>
          <p:nvPr/>
        </p:nvSpPr>
        <p:spPr bwMode="auto">
          <a:xfrm>
            <a:off x="2057400" y="6172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697" name="Rectangle 28"/>
          <p:cNvSpPr>
            <a:spLocks noChangeArrowheads="1"/>
          </p:cNvSpPr>
          <p:nvPr/>
        </p:nvSpPr>
        <p:spPr bwMode="auto">
          <a:xfrm>
            <a:off x="2667000" y="6172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698" name="Rectangle 29"/>
          <p:cNvSpPr>
            <a:spLocks noChangeArrowheads="1"/>
          </p:cNvSpPr>
          <p:nvPr/>
        </p:nvSpPr>
        <p:spPr bwMode="auto">
          <a:xfrm>
            <a:off x="3276600" y="6172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699" name="Line 30"/>
          <p:cNvSpPr>
            <a:spLocks noChangeShapeType="1"/>
          </p:cNvSpPr>
          <p:nvPr/>
        </p:nvSpPr>
        <p:spPr bwMode="auto">
          <a:xfrm>
            <a:off x="1600200" y="3962400"/>
            <a:ext cx="2971800" cy="2362200"/>
          </a:xfrm>
          <a:prstGeom prst="line">
            <a:avLst/>
          </a:prstGeom>
          <a:noFill/>
          <a:ln w="66675">
            <a:solidFill>
              <a:schemeClr val="tx1"/>
            </a:solidFill>
            <a:round/>
            <a:headEnd/>
            <a:tailEnd/>
          </a:ln>
          <a:effectLst/>
        </p:spPr>
        <p:txBody>
          <a:bodyPr/>
          <a:lstStyle/>
          <a:p>
            <a:endParaRPr lang="tr-TR"/>
          </a:p>
        </p:txBody>
      </p:sp>
      <p:sp>
        <p:nvSpPr>
          <p:cNvPr id="114700" name="Line 31"/>
          <p:cNvSpPr>
            <a:spLocks noChangeShapeType="1"/>
          </p:cNvSpPr>
          <p:nvPr/>
        </p:nvSpPr>
        <p:spPr bwMode="auto">
          <a:xfrm flipH="1">
            <a:off x="1295400" y="4191000"/>
            <a:ext cx="3276600" cy="1828800"/>
          </a:xfrm>
          <a:prstGeom prst="line">
            <a:avLst/>
          </a:prstGeom>
          <a:noFill/>
          <a:ln w="66675">
            <a:solidFill>
              <a:schemeClr val="tx1"/>
            </a:solidFill>
            <a:round/>
            <a:headEnd/>
            <a:tailEnd/>
          </a:ln>
          <a:effectLst/>
        </p:spPr>
        <p:txBody>
          <a:bodyPr/>
          <a:lstStyle/>
          <a:p>
            <a:endParaRPr lang="tr-TR"/>
          </a:p>
        </p:txBody>
      </p:sp>
      <p:sp>
        <p:nvSpPr>
          <p:cNvPr id="114701" name="Rectangle 32"/>
          <p:cNvSpPr>
            <a:spLocks noChangeArrowheads="1"/>
          </p:cNvSpPr>
          <p:nvPr/>
        </p:nvSpPr>
        <p:spPr bwMode="auto">
          <a:xfrm>
            <a:off x="5257800" y="3733800"/>
            <a:ext cx="2286000" cy="2895600"/>
          </a:xfrm>
          <a:prstGeom prst="rect">
            <a:avLst/>
          </a:prstGeom>
          <a:solidFill>
            <a:schemeClr val="accent1"/>
          </a:solidFill>
          <a:ln w="9525">
            <a:solidFill>
              <a:schemeClr val="tx1"/>
            </a:solidFill>
            <a:miter lim="800000"/>
            <a:headEnd/>
            <a:tailEnd/>
          </a:ln>
          <a:effectLst/>
        </p:spPr>
        <p:txBody>
          <a:bodyPr wrap="none" anchor="ctr"/>
          <a:lstStyle/>
          <a:p>
            <a:endParaRPr lang="fr-FR"/>
          </a:p>
        </p:txBody>
      </p:sp>
      <p:sp>
        <p:nvSpPr>
          <p:cNvPr id="114702" name="Rectangle 33"/>
          <p:cNvSpPr>
            <a:spLocks noChangeArrowheads="1"/>
          </p:cNvSpPr>
          <p:nvPr/>
        </p:nvSpPr>
        <p:spPr bwMode="auto">
          <a:xfrm>
            <a:off x="5410200" y="3886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703" name="Rectangle 34"/>
          <p:cNvSpPr>
            <a:spLocks noChangeArrowheads="1"/>
          </p:cNvSpPr>
          <p:nvPr/>
        </p:nvSpPr>
        <p:spPr bwMode="auto">
          <a:xfrm>
            <a:off x="6096000" y="3886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704" name="Rectangle 35"/>
          <p:cNvSpPr>
            <a:spLocks noChangeArrowheads="1"/>
          </p:cNvSpPr>
          <p:nvPr/>
        </p:nvSpPr>
        <p:spPr bwMode="auto">
          <a:xfrm>
            <a:off x="6705600" y="3886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705" name="Rectangle 36"/>
          <p:cNvSpPr>
            <a:spLocks noChangeArrowheads="1"/>
          </p:cNvSpPr>
          <p:nvPr/>
        </p:nvSpPr>
        <p:spPr bwMode="auto">
          <a:xfrm>
            <a:off x="5486400" y="6172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706" name="Rectangle 37"/>
          <p:cNvSpPr>
            <a:spLocks noChangeArrowheads="1"/>
          </p:cNvSpPr>
          <p:nvPr/>
        </p:nvSpPr>
        <p:spPr bwMode="auto">
          <a:xfrm>
            <a:off x="6096000" y="6172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
        <p:nvSpPr>
          <p:cNvPr id="114707" name="Rectangle 38"/>
          <p:cNvSpPr>
            <a:spLocks noChangeArrowheads="1"/>
          </p:cNvSpPr>
          <p:nvPr/>
        </p:nvSpPr>
        <p:spPr bwMode="auto">
          <a:xfrm>
            <a:off x="6705600" y="6172200"/>
            <a:ext cx="533400" cy="304800"/>
          </a:xfrm>
          <a:prstGeom prst="rect">
            <a:avLst/>
          </a:prstGeom>
          <a:solidFill>
            <a:schemeClr val="bg1"/>
          </a:solidFill>
          <a:ln w="9525">
            <a:solidFill>
              <a:schemeClr val="tx1"/>
            </a:solidFill>
            <a:miter lim="800000"/>
            <a:headEnd/>
            <a:tailEnd/>
          </a:ln>
          <a:effectLst/>
        </p:spPr>
        <p:txBody>
          <a:bodyPr wrap="none" anchor="ctr"/>
          <a:lstStyle/>
          <a:p>
            <a:endParaRPr lang="fr-F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r>
              <a:rPr lang="tr-TR" smtClean="0">
                <a:solidFill>
                  <a:srgbClr val="000000"/>
                </a:solidFill>
              </a:rPr>
              <a:t>Yakınlık</a:t>
            </a:r>
            <a:endParaRPr lang="fr-FR" smtClean="0">
              <a:solidFill>
                <a:srgbClr val="000000"/>
              </a:solidFill>
            </a:endParaRPr>
          </a:p>
        </p:txBody>
      </p:sp>
      <p:sp>
        <p:nvSpPr>
          <p:cNvPr id="115715" name="Rectangle 3"/>
          <p:cNvSpPr>
            <a:spLocks noGrp="1" noChangeArrowheads="1"/>
          </p:cNvSpPr>
          <p:nvPr>
            <p:ph type="body" idx="1"/>
          </p:nvPr>
        </p:nvSpPr>
        <p:spPr/>
        <p:txBody>
          <a:bodyPr/>
          <a:lstStyle/>
          <a:p>
            <a:pPr eaLnBrk="1" hangingPunct="1"/>
            <a:r>
              <a:rPr lang="fr-FR" sz="2600" smtClean="0"/>
              <a:t>Bir görsel görüntüde birbirine yak</a:t>
            </a:r>
            <a:r>
              <a:rPr lang="tr-TR" sz="2600" smtClean="0"/>
              <a:t>ı</a:t>
            </a:r>
            <a:r>
              <a:rPr lang="fr-FR" sz="2600" smtClean="0"/>
              <a:t>n</a:t>
            </a:r>
            <a:r>
              <a:rPr lang="tr-TR" sz="2600" smtClean="0"/>
              <a:t> </a:t>
            </a:r>
            <a:r>
              <a:rPr lang="fr-FR" sz="2600" smtClean="0"/>
              <a:t>ögeler birbirleriyle ili</a:t>
            </a:r>
            <a:r>
              <a:rPr lang="tr-TR" sz="2600" smtClean="0"/>
              <a:t>ş</a:t>
            </a:r>
            <a:r>
              <a:rPr lang="fr-FR" sz="2600" smtClean="0"/>
              <a:t>kili, uzak ögeler ise</a:t>
            </a:r>
            <a:r>
              <a:rPr lang="tr-TR" sz="2600" smtClean="0"/>
              <a:t> </a:t>
            </a:r>
            <a:r>
              <a:rPr lang="fr-FR" sz="2600" smtClean="0"/>
              <a:t>ili</a:t>
            </a:r>
            <a:r>
              <a:rPr lang="tr-TR" sz="2600" smtClean="0"/>
              <a:t>ş</a:t>
            </a:r>
            <a:r>
              <a:rPr lang="fr-FR" sz="2600" smtClean="0"/>
              <a:t>kisiz olarak alg</a:t>
            </a:r>
            <a:r>
              <a:rPr lang="tr-TR" sz="2600" smtClean="0"/>
              <a:t>ı</a:t>
            </a:r>
            <a:r>
              <a:rPr lang="fr-FR" sz="2600" smtClean="0"/>
              <a:t>lan</a:t>
            </a:r>
            <a:r>
              <a:rPr lang="tr-TR" sz="2600" smtClean="0"/>
              <a:t>ı</a:t>
            </a:r>
            <a:r>
              <a:rPr lang="fr-FR" sz="2600" smtClean="0"/>
              <a:t>r.</a:t>
            </a:r>
          </a:p>
        </p:txBody>
      </p:sp>
      <p:pic>
        <p:nvPicPr>
          <p:cNvPr id="115716" name="Picture 6" descr="j0205466"/>
          <p:cNvPicPr>
            <a:picLocks noGrp="1" noChangeAspect="1" noChangeArrowheads="1"/>
          </p:cNvPicPr>
          <p:nvPr>
            <p:ph sz="quarter" idx="4294967295"/>
          </p:nvPr>
        </p:nvPicPr>
        <p:blipFill>
          <a:blip r:embed="rId2" cstate="print"/>
          <a:srcRect/>
          <a:stretch>
            <a:fillRect/>
          </a:stretch>
        </p:blipFill>
        <p:spPr>
          <a:xfrm>
            <a:off x="2981325" y="4219575"/>
            <a:ext cx="1550988" cy="1646238"/>
          </a:xfrm>
          <a:noFill/>
        </p:spPr>
      </p:pic>
      <p:pic>
        <p:nvPicPr>
          <p:cNvPr id="115717" name="Picture 8" descr="j0234131"/>
          <p:cNvPicPr>
            <a:picLocks noChangeAspect="1" noChangeArrowheads="1"/>
          </p:cNvPicPr>
          <p:nvPr/>
        </p:nvPicPr>
        <p:blipFill>
          <a:blip r:embed="rId3" cstate="print"/>
          <a:srcRect/>
          <a:stretch>
            <a:fillRect/>
          </a:stretch>
        </p:blipFill>
        <p:spPr bwMode="auto">
          <a:xfrm>
            <a:off x="6934200" y="2971800"/>
            <a:ext cx="1557338" cy="1655763"/>
          </a:xfrm>
          <a:prstGeom prst="rect">
            <a:avLst/>
          </a:prstGeom>
          <a:noFill/>
          <a:ln w="9525">
            <a:noFill/>
            <a:miter lim="800000"/>
            <a:headEnd/>
            <a:tailEnd/>
          </a:ln>
        </p:spPr>
      </p:pic>
      <p:sp>
        <p:nvSpPr>
          <p:cNvPr id="115718" name="Rectangle 7"/>
          <p:cNvSpPr>
            <a:spLocks noChangeArrowheads="1"/>
          </p:cNvSpPr>
          <p:nvPr/>
        </p:nvSpPr>
        <p:spPr bwMode="auto">
          <a:xfrm>
            <a:off x="0" y="5029200"/>
            <a:ext cx="1905000" cy="1828800"/>
          </a:xfrm>
          <a:prstGeom prst="rect">
            <a:avLst/>
          </a:prstGeom>
          <a:solidFill>
            <a:srgbClr val="FFFFFF"/>
          </a:solidFill>
          <a:ln w="9525">
            <a:noFill/>
            <a:miter lim="800000"/>
            <a:headEnd/>
            <a:tailEnd/>
          </a:ln>
          <a:effectLst/>
        </p:spPr>
        <p:txBody>
          <a:bodyPr wrap="none" anchor="ctr"/>
          <a:lstStyle/>
          <a:p>
            <a:endParaRPr lang="fr-FR"/>
          </a:p>
        </p:txBody>
      </p:sp>
      <p:sp>
        <p:nvSpPr>
          <p:cNvPr id="115719" name="Rectangle 8"/>
          <p:cNvSpPr>
            <a:spLocks noChangeArrowheads="1"/>
          </p:cNvSpPr>
          <p:nvPr/>
        </p:nvSpPr>
        <p:spPr bwMode="auto">
          <a:xfrm>
            <a:off x="7391400" y="0"/>
            <a:ext cx="1752600" cy="1600200"/>
          </a:xfrm>
          <a:prstGeom prst="rect">
            <a:avLst/>
          </a:prstGeom>
          <a:solidFill>
            <a:srgbClr val="FFFFFF"/>
          </a:solidFill>
          <a:ln w="9525">
            <a:noFill/>
            <a:miter lim="800000"/>
            <a:headEnd/>
            <a:tailEnd/>
          </a:ln>
          <a:effectLst/>
        </p:spPr>
        <p:txBody>
          <a:bodyPr wrap="none" anchor="ctr"/>
          <a:lstStyle/>
          <a:p>
            <a:endParaRPr lang="fr-FR"/>
          </a:p>
        </p:txBody>
      </p:sp>
      <p:sp>
        <p:nvSpPr>
          <p:cNvPr id="115720" name="Rectangle 9"/>
          <p:cNvSpPr>
            <a:spLocks noChangeArrowheads="1"/>
          </p:cNvSpPr>
          <p:nvPr/>
        </p:nvSpPr>
        <p:spPr bwMode="auto">
          <a:xfrm>
            <a:off x="8229600" y="1447800"/>
            <a:ext cx="914400" cy="838200"/>
          </a:xfrm>
          <a:prstGeom prst="rect">
            <a:avLst/>
          </a:prstGeom>
          <a:solidFill>
            <a:srgbClr val="FFFFFF"/>
          </a:solidFill>
          <a:ln w="9525">
            <a:solidFill>
              <a:schemeClr val="bg1"/>
            </a:solidFill>
            <a:miter lim="800000"/>
            <a:headEnd/>
            <a:tailEnd/>
          </a:ln>
          <a:effectLst/>
        </p:spPr>
        <p:txBody>
          <a:bodyPr wrap="none" anchor="ctr"/>
          <a:lstStyle/>
          <a:p>
            <a:endParaRPr lang="fr-FR"/>
          </a:p>
        </p:txBody>
      </p:sp>
      <p:pic>
        <p:nvPicPr>
          <p:cNvPr id="115721" name="Picture 4" descr="j0195384"/>
          <p:cNvPicPr>
            <a:picLocks noGrp="1" noChangeAspect="1" noChangeArrowheads="1"/>
          </p:cNvPicPr>
          <p:nvPr>
            <p:ph sz="quarter" idx="4294967295"/>
          </p:nvPr>
        </p:nvPicPr>
        <p:blipFill>
          <a:blip r:embed="rId4" cstate="print"/>
          <a:srcRect/>
          <a:stretch>
            <a:fillRect/>
          </a:stretch>
        </p:blipFill>
        <p:spPr>
          <a:xfrm>
            <a:off x="457200" y="4876800"/>
            <a:ext cx="1679575" cy="1484313"/>
          </a:xfrm>
          <a:noFill/>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eaLnBrk="1" hangingPunct="1"/>
            <a:r>
              <a:rPr lang="tr-TR" smtClean="0">
                <a:solidFill>
                  <a:srgbClr val="000000"/>
                </a:solidFill>
              </a:rPr>
              <a:t>Yakınlık</a:t>
            </a:r>
            <a:endParaRPr lang="fr-FR" smtClean="0">
              <a:solidFill>
                <a:srgbClr val="000000"/>
              </a:solidFill>
            </a:endParaRPr>
          </a:p>
        </p:txBody>
      </p:sp>
      <p:sp>
        <p:nvSpPr>
          <p:cNvPr id="116739" name="Rectangle 3"/>
          <p:cNvSpPr>
            <a:spLocks noGrp="1" noChangeArrowheads="1"/>
          </p:cNvSpPr>
          <p:nvPr>
            <p:ph type="body" idx="1"/>
          </p:nvPr>
        </p:nvSpPr>
        <p:spPr/>
        <p:txBody>
          <a:bodyPr/>
          <a:lstStyle/>
          <a:p>
            <a:pPr eaLnBrk="1" hangingPunct="1"/>
            <a:r>
              <a:rPr lang="fr-FR" sz="2600" smtClean="0"/>
              <a:t>Bir görsel görüntüde birbirine yak</a:t>
            </a:r>
            <a:r>
              <a:rPr lang="tr-TR" sz="2600" smtClean="0"/>
              <a:t>ı</a:t>
            </a:r>
            <a:r>
              <a:rPr lang="fr-FR" sz="2600" smtClean="0"/>
              <a:t>n</a:t>
            </a:r>
            <a:r>
              <a:rPr lang="tr-TR" sz="2600" smtClean="0"/>
              <a:t> </a:t>
            </a:r>
            <a:r>
              <a:rPr lang="fr-FR" sz="2600" smtClean="0"/>
              <a:t>ögeler birbirleriyle ili</a:t>
            </a:r>
            <a:r>
              <a:rPr lang="tr-TR" sz="2600" smtClean="0"/>
              <a:t>ş</a:t>
            </a:r>
            <a:r>
              <a:rPr lang="fr-FR" sz="2600" smtClean="0"/>
              <a:t>kili, uzak ögeler ise</a:t>
            </a:r>
            <a:r>
              <a:rPr lang="tr-TR" sz="2600" smtClean="0"/>
              <a:t> </a:t>
            </a:r>
            <a:r>
              <a:rPr lang="fr-FR" sz="2600" smtClean="0"/>
              <a:t>ili</a:t>
            </a:r>
            <a:r>
              <a:rPr lang="tr-TR" sz="2600" smtClean="0"/>
              <a:t>ş</a:t>
            </a:r>
            <a:r>
              <a:rPr lang="fr-FR" sz="2600" smtClean="0"/>
              <a:t>kisiz olarak alg</a:t>
            </a:r>
            <a:r>
              <a:rPr lang="tr-TR" sz="2600" smtClean="0"/>
              <a:t>ı</a:t>
            </a:r>
            <a:r>
              <a:rPr lang="fr-FR" sz="2600" smtClean="0"/>
              <a:t>lan</a:t>
            </a:r>
            <a:r>
              <a:rPr lang="tr-TR" sz="2600" smtClean="0"/>
              <a:t>ı</a:t>
            </a:r>
            <a:r>
              <a:rPr lang="fr-FR" sz="2600" smtClean="0"/>
              <a:t>r.</a:t>
            </a:r>
          </a:p>
        </p:txBody>
      </p:sp>
      <p:pic>
        <p:nvPicPr>
          <p:cNvPr id="116740" name="Picture 6" descr="j0205466"/>
          <p:cNvPicPr>
            <a:picLocks noGrp="1" noChangeAspect="1" noChangeArrowheads="1"/>
          </p:cNvPicPr>
          <p:nvPr>
            <p:ph sz="quarter" idx="4294967295"/>
          </p:nvPr>
        </p:nvPicPr>
        <p:blipFill>
          <a:blip r:embed="rId2" cstate="print"/>
          <a:srcRect/>
          <a:stretch>
            <a:fillRect/>
          </a:stretch>
        </p:blipFill>
        <p:spPr>
          <a:xfrm>
            <a:off x="6977063" y="3289300"/>
            <a:ext cx="1449387" cy="1328738"/>
          </a:xfrm>
          <a:noFill/>
        </p:spPr>
      </p:pic>
      <p:pic>
        <p:nvPicPr>
          <p:cNvPr id="116741" name="Picture 8" descr="j0234131"/>
          <p:cNvPicPr>
            <a:picLocks noChangeAspect="1" noChangeArrowheads="1"/>
          </p:cNvPicPr>
          <p:nvPr/>
        </p:nvPicPr>
        <p:blipFill>
          <a:blip r:embed="rId3" cstate="print"/>
          <a:srcRect/>
          <a:stretch>
            <a:fillRect/>
          </a:stretch>
        </p:blipFill>
        <p:spPr bwMode="auto">
          <a:xfrm>
            <a:off x="2286000" y="3657600"/>
            <a:ext cx="1557338" cy="1655763"/>
          </a:xfrm>
          <a:prstGeom prst="rect">
            <a:avLst/>
          </a:prstGeom>
          <a:noFill/>
          <a:ln w="9525">
            <a:noFill/>
            <a:miter lim="800000"/>
            <a:headEnd/>
            <a:tailEnd/>
          </a:ln>
        </p:spPr>
      </p:pic>
      <p:sp>
        <p:nvSpPr>
          <p:cNvPr id="116742" name="Rectangle 6"/>
          <p:cNvSpPr>
            <a:spLocks noChangeArrowheads="1"/>
          </p:cNvSpPr>
          <p:nvPr/>
        </p:nvSpPr>
        <p:spPr bwMode="auto">
          <a:xfrm>
            <a:off x="0" y="5029200"/>
            <a:ext cx="1905000" cy="1828800"/>
          </a:xfrm>
          <a:prstGeom prst="rect">
            <a:avLst/>
          </a:prstGeom>
          <a:solidFill>
            <a:srgbClr val="FFFFFF"/>
          </a:solidFill>
          <a:ln w="9525">
            <a:noFill/>
            <a:miter lim="800000"/>
            <a:headEnd/>
            <a:tailEnd/>
          </a:ln>
          <a:effectLst/>
        </p:spPr>
        <p:txBody>
          <a:bodyPr wrap="none" anchor="ctr"/>
          <a:lstStyle/>
          <a:p>
            <a:endParaRPr lang="fr-FR"/>
          </a:p>
        </p:txBody>
      </p:sp>
      <p:sp>
        <p:nvSpPr>
          <p:cNvPr id="116743" name="Rectangle 7"/>
          <p:cNvSpPr>
            <a:spLocks noChangeArrowheads="1"/>
          </p:cNvSpPr>
          <p:nvPr/>
        </p:nvSpPr>
        <p:spPr bwMode="auto">
          <a:xfrm>
            <a:off x="7391400" y="0"/>
            <a:ext cx="1752600" cy="1600200"/>
          </a:xfrm>
          <a:prstGeom prst="rect">
            <a:avLst/>
          </a:prstGeom>
          <a:solidFill>
            <a:srgbClr val="FFFFFF"/>
          </a:solidFill>
          <a:ln w="9525">
            <a:noFill/>
            <a:miter lim="800000"/>
            <a:headEnd/>
            <a:tailEnd/>
          </a:ln>
          <a:effectLst/>
        </p:spPr>
        <p:txBody>
          <a:bodyPr wrap="none" anchor="ctr"/>
          <a:lstStyle/>
          <a:p>
            <a:endParaRPr lang="fr-FR"/>
          </a:p>
        </p:txBody>
      </p:sp>
      <p:sp>
        <p:nvSpPr>
          <p:cNvPr id="116744" name="Rectangle 8"/>
          <p:cNvSpPr>
            <a:spLocks noChangeArrowheads="1"/>
          </p:cNvSpPr>
          <p:nvPr/>
        </p:nvSpPr>
        <p:spPr bwMode="auto">
          <a:xfrm>
            <a:off x="8229600" y="1447800"/>
            <a:ext cx="914400" cy="838200"/>
          </a:xfrm>
          <a:prstGeom prst="rect">
            <a:avLst/>
          </a:prstGeom>
          <a:solidFill>
            <a:srgbClr val="FFFFFF"/>
          </a:solidFill>
          <a:ln w="9525">
            <a:solidFill>
              <a:schemeClr val="bg1"/>
            </a:solidFill>
            <a:miter lim="800000"/>
            <a:headEnd/>
            <a:tailEnd/>
          </a:ln>
          <a:effectLst/>
        </p:spPr>
        <p:txBody>
          <a:bodyPr wrap="none" anchor="ctr"/>
          <a:lstStyle/>
          <a:p>
            <a:endParaRPr lang="fr-FR"/>
          </a:p>
        </p:txBody>
      </p:sp>
      <p:pic>
        <p:nvPicPr>
          <p:cNvPr id="116745" name="Picture 4" descr="j0195384"/>
          <p:cNvPicPr>
            <a:picLocks noGrp="1" noChangeAspect="1" noChangeArrowheads="1"/>
          </p:cNvPicPr>
          <p:nvPr>
            <p:ph sz="quarter" idx="4294967295"/>
          </p:nvPr>
        </p:nvPicPr>
        <p:blipFill>
          <a:blip r:embed="rId4" cstate="print"/>
          <a:srcRect/>
          <a:stretch>
            <a:fillRect/>
          </a:stretch>
        </p:blipFill>
        <p:spPr>
          <a:xfrm>
            <a:off x="457200" y="4876800"/>
            <a:ext cx="1679575" cy="1484313"/>
          </a:xfrm>
          <a:noFill/>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4"/>
          <p:cNvPicPr>
            <a:picLocks noGrp="1" noChangeAspect="1" noChangeArrowheads="1"/>
          </p:cNvPicPr>
          <p:nvPr>
            <p:ph type="body" idx="1"/>
          </p:nvPr>
        </p:nvPicPr>
        <p:blipFill>
          <a:blip r:embed="rId2" cstate="print"/>
          <a:srcRect/>
          <a:stretch>
            <a:fillRect/>
          </a:stretch>
        </p:blipFill>
        <p:spPr>
          <a:xfrm>
            <a:off x="1978025" y="2459038"/>
            <a:ext cx="6018213" cy="3321050"/>
          </a:xfrm>
          <a:noFill/>
        </p:spPr>
      </p:pic>
      <p:sp>
        <p:nvSpPr>
          <p:cNvPr id="117763" name="Rectangle 2"/>
          <p:cNvSpPr>
            <a:spLocks noGrp="1" noChangeArrowheads="1"/>
          </p:cNvSpPr>
          <p:nvPr>
            <p:ph type="title"/>
          </p:nvPr>
        </p:nvSpPr>
        <p:spPr/>
        <p:txBody>
          <a:bodyPr anchor="b"/>
          <a:lstStyle/>
          <a:p>
            <a:pPr eaLnBrk="1" hangingPunct="1"/>
            <a:r>
              <a:rPr lang="tr-TR" smtClean="0">
                <a:solidFill>
                  <a:srgbClr val="000000"/>
                </a:solidFill>
              </a:rPr>
              <a:t>Yakınlık</a:t>
            </a:r>
            <a:endParaRPr lang="fr-FR" smtClean="0">
              <a:solidFill>
                <a:srgbClr val="000000"/>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a:spLocks noGrp="1" noChangeArrowheads="1"/>
          </p:cNvSpPr>
          <p:nvPr>
            <p:ph type="body" idx="1"/>
          </p:nvPr>
        </p:nvSpPr>
        <p:spPr/>
        <p:txBody>
          <a:bodyPr/>
          <a:lstStyle/>
          <a:p>
            <a:pPr eaLnBrk="1" hangingPunct="1"/>
            <a:r>
              <a:rPr lang="tr-TR" sz="2100" smtClean="0"/>
              <a:t>Öğelerin birbirine olan yakınlıkları aynı zamanda insan beyninde bir takım çağrışımların meydana gelmesine de yol açabilir. </a:t>
            </a:r>
          </a:p>
        </p:txBody>
      </p:sp>
      <p:sp>
        <p:nvSpPr>
          <p:cNvPr id="118787" name="Rectangle 2"/>
          <p:cNvSpPr>
            <a:spLocks noGrp="1" noChangeArrowheads="1"/>
          </p:cNvSpPr>
          <p:nvPr>
            <p:ph type="title"/>
          </p:nvPr>
        </p:nvSpPr>
        <p:spPr/>
        <p:txBody>
          <a:bodyPr anchor="b"/>
          <a:lstStyle/>
          <a:p>
            <a:pPr eaLnBrk="1" hangingPunct="1"/>
            <a:r>
              <a:rPr lang="tr-TR" smtClean="0">
                <a:solidFill>
                  <a:srgbClr val="000000"/>
                </a:solidFill>
              </a:rPr>
              <a:t>Yakınlık</a:t>
            </a:r>
            <a:endParaRPr lang="fr-FR" smtClean="0">
              <a:solidFill>
                <a:srgbClr val="000000"/>
              </a:solidFill>
            </a:endParaRPr>
          </a:p>
        </p:txBody>
      </p:sp>
      <p:pic>
        <p:nvPicPr>
          <p:cNvPr id="118788" name="Picture 5"/>
          <p:cNvPicPr>
            <a:picLocks noChangeAspect="1" noChangeArrowheads="1"/>
          </p:cNvPicPr>
          <p:nvPr/>
        </p:nvPicPr>
        <p:blipFill>
          <a:blip r:embed="rId2" cstate="print"/>
          <a:srcRect/>
          <a:stretch>
            <a:fillRect/>
          </a:stretch>
        </p:blipFill>
        <p:spPr bwMode="auto">
          <a:xfrm>
            <a:off x="1447800" y="2971800"/>
            <a:ext cx="6480175" cy="2681288"/>
          </a:xfrm>
          <a:prstGeom prst="rect">
            <a:avLst/>
          </a:prstGeom>
          <a:noFill/>
          <a:ln w="9525">
            <a:noFill/>
            <a:miter lim="800000"/>
            <a:headEnd/>
            <a:tailEnd/>
          </a:ln>
          <a:effec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19811" name="Rectangle 3"/>
          <p:cNvSpPr>
            <a:spLocks noGrp="1" noChangeArrowheads="1"/>
          </p:cNvSpPr>
          <p:nvPr>
            <p:ph idx="4294967295"/>
          </p:nvPr>
        </p:nvSpPr>
        <p:spPr/>
        <p:txBody>
          <a:bodyPr/>
          <a:lstStyle/>
          <a:p>
            <a:pPr eaLnBrk="1" hangingPunct="1"/>
            <a:r>
              <a:rPr lang="tr-TR" sz="2600" smtClean="0"/>
              <a:t>Uyumluluk</a:t>
            </a:r>
          </a:p>
          <a:p>
            <a:pPr lvl="1" eaLnBrk="1" hangingPunct="1"/>
            <a:r>
              <a:rPr lang="tr-TR" sz="2400" smtClean="0"/>
              <a:t>Benzer öğeleri benzer yer ve biçimde kullanmak</a:t>
            </a:r>
          </a:p>
          <a:p>
            <a:pPr lvl="1" eaLnBrk="1" hangingPunct="1"/>
            <a:r>
              <a:rPr lang="tr-TR" sz="2400" smtClean="0"/>
              <a:t>Renk, yazı tipi ve boyutu, şekil gibi sözel ve görsel öğeler aynı biçimde kullanılmalıdır. </a:t>
            </a:r>
            <a:endParaRPr lang="fr-FR" sz="2400" smtClean="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8243" name="Rectangle 3"/>
          <p:cNvSpPr>
            <a:spLocks noGrp="1" noChangeArrowheads="1"/>
          </p:cNvSpPr>
          <p:nvPr>
            <p:ph idx="4294967295"/>
          </p:nvPr>
        </p:nvSpPr>
        <p:spPr/>
        <p:txBody>
          <a:bodyPr/>
          <a:lstStyle/>
          <a:p>
            <a:pPr eaLnBrk="1" hangingPunct="1">
              <a:defRPr/>
            </a:pPr>
            <a:r>
              <a:rPr lang="tr-TR" sz="2600" smtClean="0"/>
              <a:t>Her bir görsel objede </a:t>
            </a:r>
            <a:r>
              <a:rPr lang="tr-TR" sz="2600" b="1" smtClean="0">
                <a:effectLst>
                  <a:outerShdw blurRad="38100" dist="38100" dir="2700000" algn="tl">
                    <a:srgbClr val="C0C0C0"/>
                  </a:outerShdw>
                </a:effectLst>
              </a:rPr>
              <a:t>tek bir kavram</a:t>
            </a:r>
            <a:r>
              <a:rPr lang="tr-TR" sz="2600" smtClean="0"/>
              <a:t> sunun. </a:t>
            </a:r>
          </a:p>
          <a:p>
            <a:pPr eaLnBrk="1" hangingPunct="1">
              <a:buFont typeface="Wingdings" pitchFamily="2" charset="2"/>
              <a:buNone/>
              <a:defRPr/>
            </a:pPr>
            <a:endParaRPr lang="tr-TR" sz="2600" smtClean="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8243" name="Rectangle 3"/>
          <p:cNvSpPr>
            <a:spLocks noGrp="1" noChangeArrowheads="1"/>
          </p:cNvSpPr>
          <p:nvPr>
            <p:ph idx="4294967295"/>
          </p:nvPr>
        </p:nvSpPr>
        <p:spPr/>
        <p:txBody>
          <a:bodyPr/>
          <a:lstStyle/>
          <a:p>
            <a:pPr eaLnBrk="1" hangingPunct="1"/>
            <a:r>
              <a:rPr lang="tr-TR" sz="2600" smtClean="0"/>
              <a:t>Karmaşık görsel objeleri </a:t>
            </a:r>
            <a:r>
              <a:rPr lang="tr-TR" sz="2600" b="1" smtClean="0">
                <a:effectLst>
                  <a:outerShdw blurRad="38100" dist="38100" dir="2700000" algn="tl">
                    <a:srgbClr val="FFFFFF"/>
                  </a:outerShdw>
                </a:effectLst>
              </a:rPr>
              <a:t>basitleştirin</a:t>
            </a:r>
            <a:r>
              <a:rPr lang="tr-TR" sz="2600" smtClean="0"/>
              <a:t> veya adım adım tekrar oluşturun.</a:t>
            </a:r>
          </a:p>
          <a:p>
            <a:pPr eaLnBrk="1" hangingPunct="1"/>
            <a:endParaRPr lang="tr-TR" sz="2600" smtClean="0"/>
          </a:p>
          <a:p>
            <a:pPr lvl="1" eaLnBrk="1" hangingPunct="1"/>
            <a:r>
              <a:rPr lang="fr-FR" sz="2300" smtClean="0"/>
              <a:t>Çok fazla ayr</a:t>
            </a:r>
            <a:r>
              <a:rPr lang="tr-TR" sz="2300" smtClean="0"/>
              <a:t>ı</a:t>
            </a:r>
            <a:r>
              <a:rPr lang="fr-FR" sz="2300" smtClean="0"/>
              <a:t>nt</a:t>
            </a:r>
            <a:r>
              <a:rPr lang="tr-TR" sz="2300" smtClean="0"/>
              <a:t>ı</a:t>
            </a:r>
            <a:r>
              <a:rPr lang="fr-FR" sz="2300" smtClean="0"/>
              <a:t> ya da gerçe</a:t>
            </a:r>
            <a:r>
              <a:rPr lang="tr-TR" sz="2300" smtClean="0"/>
              <a:t>ğ</a:t>
            </a:r>
            <a:r>
              <a:rPr lang="fr-FR" sz="2300" smtClean="0"/>
              <a:t>e yak</a:t>
            </a:r>
            <a:r>
              <a:rPr lang="tr-TR" sz="2300" smtClean="0"/>
              <a:t>ın</a:t>
            </a:r>
            <a:r>
              <a:rPr lang="fr-FR" sz="2300" smtClean="0"/>
              <a:t>l</a:t>
            </a:r>
            <a:r>
              <a:rPr lang="tr-TR" sz="2300" smtClean="0"/>
              <a:t>ı</a:t>
            </a:r>
            <a:r>
              <a:rPr lang="fr-FR" sz="2300" smtClean="0"/>
              <a:t>k ö</a:t>
            </a:r>
            <a:r>
              <a:rPr lang="tr-TR" sz="2300" smtClean="0"/>
              <a:t>ğ</a:t>
            </a:r>
            <a:r>
              <a:rPr lang="fr-FR" sz="2300" smtClean="0"/>
              <a:t>renmeyi</a:t>
            </a:r>
            <a:r>
              <a:rPr lang="tr-TR" sz="2300" smtClean="0"/>
              <a:t> </a:t>
            </a:r>
            <a:r>
              <a:rPr lang="fr-FR" sz="2300" smtClean="0"/>
              <a:t>güçle</a:t>
            </a:r>
            <a:r>
              <a:rPr lang="tr-TR" sz="2300" smtClean="0"/>
              <a:t>ş</a:t>
            </a:r>
            <a:r>
              <a:rPr lang="fr-FR" sz="2300" smtClean="0"/>
              <a:t>tirmekle kalmaz, ö</a:t>
            </a:r>
            <a:r>
              <a:rPr lang="tr-TR" sz="2300" smtClean="0"/>
              <a:t>ğ</a:t>
            </a:r>
            <a:r>
              <a:rPr lang="fr-FR" sz="2300" smtClean="0"/>
              <a:t>rencinin nelerin önemli</a:t>
            </a:r>
            <a:r>
              <a:rPr lang="tr-TR" sz="2300" smtClean="0"/>
              <a:t> </a:t>
            </a:r>
            <a:r>
              <a:rPr lang="fr-FR" sz="2300" smtClean="0"/>
              <a:t>oldu</a:t>
            </a:r>
            <a:r>
              <a:rPr lang="tr-TR" sz="2300" smtClean="0"/>
              <a:t>ğ</a:t>
            </a:r>
            <a:r>
              <a:rPr lang="fr-FR" sz="2300" smtClean="0"/>
              <a:t>u konusunda dikkatlerini da</a:t>
            </a:r>
            <a:r>
              <a:rPr lang="tr-TR" sz="2300" smtClean="0"/>
              <a:t>ğı</a:t>
            </a:r>
            <a:r>
              <a:rPr lang="fr-FR" sz="2300" smtClean="0"/>
              <a:t>t</a:t>
            </a:r>
            <a:r>
              <a:rPr lang="tr-TR" sz="2300" smtClean="0"/>
              <a:t>ı</a:t>
            </a:r>
            <a:r>
              <a:rPr lang="fr-FR" sz="2300" smtClean="0"/>
              <a:t>r.</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5"/>
          <p:cNvSpPr>
            <a:spLocks noGrp="1" noChangeArrowheads="1"/>
          </p:cNvSpPr>
          <p:nvPr>
            <p:ph type="title" idx="4294967295"/>
          </p:nvPr>
        </p:nvSpPr>
        <p:spPr/>
        <p:txBody>
          <a:bodyPr/>
          <a:lstStyle/>
          <a:p>
            <a:pPr eaLnBrk="1" hangingPunct="1"/>
            <a:endParaRPr lang="fr-FR" smtClean="0"/>
          </a:p>
        </p:txBody>
      </p:sp>
      <p:pic>
        <p:nvPicPr>
          <p:cNvPr id="122883" name="Picture 4" descr="solunumsistemi"/>
          <p:cNvPicPr>
            <a:picLocks noGrp="1" noChangeAspect="1" noChangeArrowheads="1"/>
          </p:cNvPicPr>
          <p:nvPr>
            <p:ph idx="4294967295"/>
          </p:nvPr>
        </p:nvPicPr>
        <p:blipFill>
          <a:blip r:embed="rId2" cstate="print"/>
          <a:srcRect/>
          <a:stretch>
            <a:fillRect/>
          </a:stretch>
        </p:blipFill>
        <p:spPr>
          <a:xfrm>
            <a:off x="2268538" y="1905000"/>
            <a:ext cx="5521325" cy="4114800"/>
          </a:xfrm>
          <a:noFill/>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5"/>
          <p:cNvSpPr>
            <a:spLocks noGrp="1" noChangeArrowheads="1"/>
          </p:cNvSpPr>
          <p:nvPr>
            <p:ph type="title" idx="4294967295"/>
          </p:nvPr>
        </p:nvSpPr>
        <p:spPr/>
        <p:txBody>
          <a:bodyPr/>
          <a:lstStyle/>
          <a:p>
            <a:pPr eaLnBrk="1" hangingPunct="1"/>
            <a:endParaRPr lang="fr-FR" smtClean="0"/>
          </a:p>
        </p:txBody>
      </p:sp>
      <p:graphicFrame>
        <p:nvGraphicFramePr>
          <p:cNvPr id="123907" name="Object 4"/>
          <p:cNvGraphicFramePr>
            <a:graphicFrameLocks noGrp="1" noChangeAspect="1"/>
          </p:cNvGraphicFramePr>
          <p:nvPr>
            <p:ph idx="4294967295"/>
          </p:nvPr>
        </p:nvGraphicFramePr>
        <p:xfrm>
          <a:off x="2641600" y="908050"/>
          <a:ext cx="4449763" cy="5218113"/>
        </p:xfrm>
        <a:graphic>
          <a:graphicData uri="http://schemas.openxmlformats.org/presentationml/2006/ole">
            <p:oleObj spid="_x0000_s123907" name="Image bitmap" r:id="rId3" imgW="4361905" imgH="5114286" progId="PBrush">
              <p:embed/>
            </p:oleObj>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5"/>
          <p:cNvSpPr>
            <a:spLocks noGrp="1" noChangeArrowheads="1"/>
          </p:cNvSpPr>
          <p:nvPr>
            <p:ph type="title" idx="4294967295"/>
          </p:nvPr>
        </p:nvSpPr>
        <p:spPr/>
        <p:txBody>
          <a:bodyPr/>
          <a:lstStyle/>
          <a:p>
            <a:pPr eaLnBrk="1" hangingPunct="1"/>
            <a:endParaRPr lang="fr-FR" smtClean="0"/>
          </a:p>
        </p:txBody>
      </p:sp>
      <p:graphicFrame>
        <p:nvGraphicFramePr>
          <p:cNvPr id="124931" name="Object 4"/>
          <p:cNvGraphicFramePr>
            <a:graphicFrameLocks noGrp="1" noChangeAspect="1"/>
          </p:cNvGraphicFramePr>
          <p:nvPr>
            <p:ph idx="4294967295"/>
          </p:nvPr>
        </p:nvGraphicFramePr>
        <p:xfrm>
          <a:off x="3189288" y="2651125"/>
          <a:ext cx="3617912" cy="1687513"/>
        </p:xfrm>
        <a:graphic>
          <a:graphicData uri="http://schemas.openxmlformats.org/presentationml/2006/ole">
            <p:oleObj spid="_x0000_s124931" name="Image bitmap" r:id="rId3" imgW="3619048" imgH="1580952" progId="PBrush">
              <p:embed/>
            </p:oleObj>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4"/>
          <p:cNvSpPr>
            <a:spLocks noGrp="1" noChangeArrowheads="1"/>
          </p:cNvSpPr>
          <p:nvPr>
            <p:ph type="title" idx="4294967295"/>
          </p:nvPr>
        </p:nvSpPr>
        <p:spPr/>
        <p:txBody>
          <a:bodyPr/>
          <a:lstStyle/>
          <a:p>
            <a:pPr eaLnBrk="1" hangingPunct="1"/>
            <a:endParaRPr lang="fr-FR" smtClean="0"/>
          </a:p>
        </p:txBody>
      </p:sp>
      <p:graphicFrame>
        <p:nvGraphicFramePr>
          <p:cNvPr id="125955" name="Object 3"/>
          <p:cNvGraphicFramePr>
            <a:graphicFrameLocks noGrp="1" noChangeAspect="1"/>
          </p:cNvGraphicFramePr>
          <p:nvPr>
            <p:ph idx="4294967295"/>
          </p:nvPr>
        </p:nvGraphicFramePr>
        <p:xfrm>
          <a:off x="3752850" y="2513013"/>
          <a:ext cx="3054350" cy="2487612"/>
        </p:xfrm>
        <a:graphic>
          <a:graphicData uri="http://schemas.openxmlformats.org/presentationml/2006/ole">
            <p:oleObj spid="_x0000_s125955" name="Image bitmap" r:id="rId3" imgW="3000000" imgH="2285714" progId="PBrush">
              <p:embed/>
            </p:oleObj>
          </a:graphicData>
        </a:graphic>
      </p:graphicFrame>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26979" name="Rectangle 3"/>
          <p:cNvSpPr>
            <a:spLocks noGrp="1" noChangeArrowheads="1"/>
          </p:cNvSpPr>
          <p:nvPr>
            <p:ph idx="4294967295"/>
          </p:nvPr>
        </p:nvSpPr>
        <p:spPr/>
        <p:txBody>
          <a:bodyPr/>
          <a:lstStyle/>
          <a:p>
            <a:pPr eaLnBrk="1" hangingPunct="1"/>
            <a:r>
              <a:rPr lang="tr-TR" sz="2600" smtClean="0"/>
              <a:t>Aşina olunmayan objelerin büyüklüğünü göstermek için bir ölçek kullanın.</a:t>
            </a:r>
          </a:p>
          <a:p>
            <a:pPr eaLnBrk="1" hangingPunct="1"/>
            <a:endParaRPr lang="tr-TR" sz="2600" smtClean="0"/>
          </a:p>
        </p:txBody>
      </p:sp>
      <p:pic>
        <p:nvPicPr>
          <p:cNvPr id="126980" name="Picture 5" descr="6d723e76-ec81-4fe7-a8d5-a95f02f408b8-444x333"/>
          <p:cNvPicPr>
            <a:picLocks noChangeAspect="1" noChangeArrowheads="1"/>
          </p:cNvPicPr>
          <p:nvPr/>
        </p:nvPicPr>
        <p:blipFill>
          <a:blip r:embed="rId2" cstate="print"/>
          <a:srcRect/>
          <a:stretch>
            <a:fillRect/>
          </a:stretch>
        </p:blipFill>
        <p:spPr bwMode="auto">
          <a:xfrm>
            <a:off x="4648200" y="2743200"/>
            <a:ext cx="3886200" cy="2914650"/>
          </a:xfrm>
          <a:prstGeom prst="rect">
            <a:avLst/>
          </a:prstGeom>
          <a:noFill/>
          <a:ln w="9525">
            <a:noFill/>
            <a:miter lim="800000"/>
            <a:headEnd/>
            <a:tailEnd/>
          </a:ln>
        </p:spPr>
      </p:pic>
      <p:pic>
        <p:nvPicPr>
          <p:cNvPr id="126981" name="Picture 7" descr="balik_barbun"/>
          <p:cNvPicPr>
            <a:picLocks noChangeAspect="1" noChangeArrowheads="1"/>
          </p:cNvPicPr>
          <p:nvPr/>
        </p:nvPicPr>
        <p:blipFill>
          <a:blip r:embed="rId3" cstate="print"/>
          <a:srcRect/>
          <a:stretch>
            <a:fillRect/>
          </a:stretch>
        </p:blipFill>
        <p:spPr bwMode="auto">
          <a:xfrm>
            <a:off x="381000" y="3733800"/>
            <a:ext cx="4000500" cy="1165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28003" name="Rectangle 3"/>
          <p:cNvSpPr>
            <a:spLocks noGrp="1" noChangeArrowheads="1"/>
          </p:cNvSpPr>
          <p:nvPr>
            <p:ph idx="4294967295"/>
          </p:nvPr>
        </p:nvSpPr>
        <p:spPr>
          <a:xfrm>
            <a:off x="1524000" y="1905000"/>
            <a:ext cx="7239000" cy="4114800"/>
          </a:xfrm>
          <a:solidFill>
            <a:srgbClr val="6600CC"/>
          </a:solidFill>
        </p:spPr>
        <p:txBody>
          <a:bodyPr/>
          <a:lstStyle/>
          <a:p>
            <a:pPr eaLnBrk="1" hangingPunct="1"/>
            <a:r>
              <a:rPr lang="tr-TR" sz="2600" smtClean="0">
                <a:solidFill>
                  <a:schemeClr val="bg1"/>
                </a:solidFill>
              </a:rPr>
              <a:t>Rahatsız edici arka alan (zemin) kullanmayın.</a:t>
            </a:r>
            <a:endParaRPr lang="fr-FR" sz="2600" smtClean="0">
              <a:solidFill>
                <a:schemeClr val="bg1"/>
              </a:solidFill>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29027" name="Rectangle 3"/>
          <p:cNvSpPr>
            <a:spLocks noGrp="1" noChangeArrowheads="1"/>
          </p:cNvSpPr>
          <p:nvPr>
            <p:ph idx="4294967295"/>
          </p:nvPr>
        </p:nvSpPr>
        <p:spPr/>
        <p:txBody>
          <a:bodyPr/>
          <a:lstStyle/>
          <a:p>
            <a:pPr eaLnBrk="1" hangingPunct="1"/>
            <a:r>
              <a:rPr lang="tr-TR" sz="2600" smtClean="0"/>
              <a:t>Temel bilgi oluşturma yapılarını sunuma dahil ederek anlamayı kolaylaştırabiliriz.</a:t>
            </a:r>
          </a:p>
          <a:p>
            <a:pPr eaLnBrk="1" hangingPunct="1">
              <a:buFont typeface="Wingdings" pitchFamily="2" charset="2"/>
              <a:buNone/>
            </a:pPr>
            <a:endParaRPr lang="tr-TR" sz="2600" smtClean="0"/>
          </a:p>
          <a:p>
            <a:pPr lvl="1" eaLnBrk="1" hangingPunct="1"/>
            <a:r>
              <a:rPr lang="tr-TR" sz="2400" smtClean="0"/>
              <a:t>Tablo, Liste, Akış şeması</a:t>
            </a:r>
          </a:p>
          <a:p>
            <a:pPr eaLnBrk="1" hangingPunct="1"/>
            <a:endParaRPr lang="fr-FR" sz="260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76" name="Group 28"/>
          <p:cNvGraphicFramePr>
            <a:graphicFrameLocks noGrp="1"/>
          </p:cNvGraphicFramePr>
          <p:nvPr/>
        </p:nvGraphicFramePr>
        <p:xfrm>
          <a:off x="609600" y="1066800"/>
          <a:ext cx="7772400" cy="4878388"/>
        </p:xfrm>
        <a:graphic>
          <a:graphicData uri="http://schemas.openxmlformats.org/drawingml/2006/table">
            <a:tbl>
              <a:tblPr/>
              <a:tblGrid>
                <a:gridCol w="4114800"/>
                <a:gridCol w="3657600"/>
              </a:tblGrid>
              <a:tr h="406400">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1" i="0" u="none" strike="noStrike" cap="none" normalizeH="0" baseline="0" smtClean="0">
                          <a:ln>
                            <a:noFill/>
                          </a:ln>
                          <a:solidFill>
                            <a:schemeClr val="tx2"/>
                          </a:solidFill>
                          <a:effectLst/>
                          <a:latin typeface="Arial" pitchFamily="34" charset="0"/>
                        </a:rPr>
                        <a:t>Problem tipi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1" i="0" u="none" strike="noStrike" cap="none" normalizeH="0" baseline="0" smtClean="0">
                          <a:ln>
                            <a:noFill/>
                          </a:ln>
                          <a:solidFill>
                            <a:schemeClr val="tx2"/>
                          </a:solidFill>
                          <a:effectLst/>
                          <a:latin typeface="Arial" pitchFamily="34" charset="0"/>
                        </a:rPr>
                        <a:t>Örnek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folHlink"/>
                    </a:solidFill>
                  </a:tcPr>
                </a:tc>
              </a:tr>
              <a:tr h="906463">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2600" b="0" i="0" u="none" strike="noStrike" cap="none" normalizeH="0" baseline="0" smtClean="0">
                          <a:ln>
                            <a:noFill/>
                          </a:ln>
                          <a:solidFill>
                            <a:schemeClr val="tx2"/>
                          </a:solidFill>
                          <a:effectLst/>
                          <a:latin typeface="Arial" pitchFamily="34" charset="0"/>
                        </a:rPr>
                        <a:t>Sorun/arıza giderme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0" i="0" u="none" strike="noStrike" cap="none" normalizeH="0" baseline="0" smtClean="0">
                          <a:ln>
                            <a:noFill/>
                          </a:ln>
                          <a:solidFill>
                            <a:schemeClr val="tx2"/>
                          </a:solidFill>
                          <a:effectLst/>
                          <a:latin typeface="Arial" pitchFamily="34" charset="0"/>
                        </a:rPr>
                        <a:t>sistem onarımı</a:t>
                      </a:r>
                      <a:endParaRPr kumimoji="0" lang="tr-TR" sz="1700" b="0" i="1" u="none" strike="noStrike" cap="none" normalizeH="0" baseline="0" smtClean="0">
                        <a:ln>
                          <a:noFill/>
                        </a:ln>
                        <a:solidFill>
                          <a:schemeClr val="tx2"/>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2600" b="0" i="0" u="none" strike="noStrike" cap="none" normalizeH="0" baseline="0" smtClean="0">
                          <a:ln>
                            <a:noFill/>
                          </a:ln>
                          <a:solidFill>
                            <a:schemeClr val="tx2"/>
                          </a:solidFill>
                          <a:effectLst/>
                          <a:latin typeface="Arial" pitchFamily="34" charset="0"/>
                        </a:rPr>
                        <a:t>Teşhis-çözüm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0" i="0" u="none" strike="noStrike" cap="none" normalizeH="0" baseline="0" smtClean="0">
                          <a:ln>
                            <a:noFill/>
                          </a:ln>
                          <a:solidFill>
                            <a:schemeClr val="tx2"/>
                          </a:solidFill>
                          <a:effectLst/>
                          <a:latin typeface="Arial" pitchFamily="34" charset="0"/>
                        </a:rPr>
                        <a:t>tıbbi teşhis tedavi;</a:t>
                      </a:r>
                    </a:p>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0" i="0" u="none" strike="noStrike" cap="none" normalizeH="0" baseline="0" smtClean="0">
                          <a:ln>
                            <a:noFill/>
                          </a:ln>
                          <a:solidFill>
                            <a:schemeClr val="tx2"/>
                          </a:solidFill>
                          <a:effectLst/>
                          <a:latin typeface="Arial" pitchFamily="34" charset="0"/>
                        </a:rPr>
                        <a:t>sınava hazırlık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6463">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2600" b="0" i="0" u="none" strike="noStrike" cap="none" normalizeH="0" baseline="0" smtClean="0">
                          <a:ln>
                            <a:noFill/>
                          </a:ln>
                          <a:solidFill>
                            <a:schemeClr val="tx2"/>
                          </a:solidFill>
                          <a:effectLst/>
                          <a:latin typeface="Arial" pitchFamily="34" charset="0"/>
                        </a:rPr>
                        <a:t>Stratejik performans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0" i="0" u="none" strike="noStrike" cap="none" normalizeH="0" baseline="0" smtClean="0">
                          <a:ln>
                            <a:noFill/>
                          </a:ln>
                          <a:solidFill>
                            <a:schemeClr val="tx2"/>
                          </a:solidFill>
                          <a:effectLst/>
                          <a:latin typeface="Arial" pitchFamily="34" charset="0"/>
                        </a:rPr>
                        <a:t>bilgisayar oyunu; uçuş; öğretme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6463">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2600" b="0" i="0" u="none" strike="noStrike" cap="none" normalizeH="0" baseline="0" smtClean="0">
                          <a:ln>
                            <a:noFill/>
                          </a:ln>
                          <a:solidFill>
                            <a:schemeClr val="tx2"/>
                          </a:solidFill>
                          <a:effectLst/>
                          <a:latin typeface="Arial" pitchFamily="34" charset="0"/>
                        </a:rPr>
                        <a:t>Sistem/Vaka analizi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0" i="0" u="none" strike="noStrike" cap="none" normalizeH="0" baseline="0" smtClean="0">
                          <a:ln>
                            <a:noFill/>
                          </a:ln>
                          <a:solidFill>
                            <a:schemeClr val="tx2"/>
                          </a:solidFill>
                          <a:effectLst/>
                          <a:latin typeface="Arial" pitchFamily="34" charset="0"/>
                        </a:rPr>
                        <a:t>hukuk; işletme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47725">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2600" b="0" i="0" u="none" strike="noStrike" cap="none" normalizeH="0" baseline="0" smtClean="0">
                          <a:ln>
                            <a:noFill/>
                          </a:ln>
                          <a:solidFill>
                            <a:schemeClr val="tx2"/>
                          </a:solidFill>
                          <a:effectLst/>
                          <a:latin typeface="Arial" pitchFamily="34" charset="0"/>
                        </a:rPr>
                        <a:t>Tasarım problemleri</a:t>
                      </a:r>
                      <a:r>
                        <a:rPr kumimoji="0" lang="en-US" sz="1700" b="0" i="0" u="none" strike="noStrike" cap="none" normalizeH="0" baseline="0" smtClean="0">
                          <a:ln>
                            <a:noFill/>
                          </a:ln>
                          <a:solidFill>
                            <a:schemeClr val="tx2"/>
                          </a:solidFill>
                          <a:effectLst/>
                          <a:latin typeface="Arial" pitchFamily="34" charset="0"/>
                        </a:rPr>
                        <a:t> </a:t>
                      </a:r>
                      <a:endParaRPr kumimoji="0" lang="tr-TR" sz="1700" b="0" i="0" u="none" strike="noStrike" cap="none" normalizeH="0" baseline="0" smtClean="0">
                        <a:ln>
                          <a:noFill/>
                        </a:ln>
                        <a:solidFill>
                          <a:schemeClr val="tx2"/>
                        </a:solidFill>
                        <a:effectLst/>
                        <a:latin typeface="Arial" pitchFamily="34" charset="0"/>
                      </a:endParaRPr>
                    </a:p>
                    <a:p>
                      <a:pPr marL="0" marR="0" lvl="0" indent="0" algn="l" defTabSz="914400" rtl="0" eaLnBrk="1" fontAlgn="base" latinLnBrk="0" hangingPunct="1">
                        <a:lnSpc>
                          <a:spcPct val="100000"/>
                        </a:lnSpc>
                        <a:spcBef>
                          <a:spcPct val="0"/>
                        </a:spcBef>
                        <a:spcAft>
                          <a:spcPct val="0"/>
                        </a:spcAft>
                        <a:buClrTx/>
                        <a:buSzPct val="70000"/>
                        <a:buFontTx/>
                        <a:buNone/>
                        <a:tabLst/>
                      </a:pPr>
                      <a:endParaRPr kumimoji="0" lang="tr-TR" sz="1700" b="0" i="0" u="none" strike="noStrike" cap="none" normalizeH="0" baseline="0" smtClean="0">
                        <a:ln>
                          <a:noFill/>
                        </a:ln>
                        <a:solidFill>
                          <a:schemeClr val="tx2"/>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70000"/>
                        <a:buFontTx/>
                        <a:buNone/>
                        <a:tabLst/>
                      </a:pPr>
                      <a:r>
                        <a:rPr kumimoji="0" lang="tr-TR" sz="1700" b="0" i="0" u="none" strike="noStrike" cap="none" normalizeH="0" baseline="0" smtClean="0">
                          <a:ln>
                            <a:noFill/>
                          </a:ln>
                          <a:solidFill>
                            <a:schemeClr val="tx2"/>
                          </a:solidFill>
                          <a:effectLst/>
                          <a:latin typeface="Arial" pitchFamily="34" charset="0"/>
                        </a:rPr>
                        <a:t>müfredat; köprü; öykü</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Text Box 2"/>
          <p:cNvSpPr txBox="1">
            <a:spLocks noChangeArrowheads="1"/>
          </p:cNvSpPr>
          <p:nvPr/>
        </p:nvSpPr>
        <p:spPr bwMode="auto">
          <a:xfrm>
            <a:off x="5546725" y="5389563"/>
            <a:ext cx="2730500" cy="579437"/>
          </a:xfrm>
          <a:prstGeom prst="rect">
            <a:avLst/>
          </a:prstGeom>
          <a:noFill/>
          <a:ln w="9525">
            <a:noFill/>
            <a:miter lim="800000"/>
            <a:headEnd/>
            <a:tailEnd/>
          </a:ln>
          <a:effectLst/>
        </p:spPr>
        <p:txBody>
          <a:bodyPr>
            <a:spAutoFit/>
          </a:bodyPr>
          <a:lstStyle/>
          <a:p>
            <a:pPr eaLnBrk="1" hangingPunct="1">
              <a:spcBef>
                <a:spcPct val="50000"/>
              </a:spcBef>
            </a:pPr>
            <a:r>
              <a:rPr lang="tr-TR" sz="3200">
                <a:latin typeface="Arial" pitchFamily="34" charset="0"/>
              </a:rPr>
              <a:t>Akış Şeması</a:t>
            </a:r>
          </a:p>
        </p:txBody>
      </p:sp>
      <p:pic>
        <p:nvPicPr>
          <p:cNvPr id="131075" name="Picture 3"/>
          <p:cNvPicPr>
            <a:picLocks noChangeAspect="1" noChangeArrowheads="1"/>
          </p:cNvPicPr>
          <p:nvPr/>
        </p:nvPicPr>
        <p:blipFill>
          <a:blip r:embed="rId2" cstate="print"/>
          <a:srcRect/>
          <a:stretch>
            <a:fillRect/>
          </a:stretch>
        </p:blipFill>
        <p:spPr bwMode="auto">
          <a:xfrm>
            <a:off x="1846263" y="420688"/>
            <a:ext cx="3732212" cy="6219825"/>
          </a:xfrm>
          <a:prstGeom prst="rect">
            <a:avLst/>
          </a:prstGeom>
          <a:noFill/>
          <a:ln w="9525">
            <a:noFill/>
            <a:miter lim="800000"/>
            <a:headEnd/>
            <a:tailEnd/>
          </a:ln>
        </p:spPr>
      </p:pic>
      <p:sp>
        <p:nvSpPr>
          <p:cNvPr id="131076" name="Text Box 4"/>
          <p:cNvSpPr txBox="1">
            <a:spLocks noChangeArrowheads="1"/>
          </p:cNvSpPr>
          <p:nvPr/>
        </p:nvSpPr>
        <p:spPr bwMode="auto">
          <a:xfrm>
            <a:off x="2078038" y="696913"/>
            <a:ext cx="1016000" cy="366712"/>
          </a:xfrm>
          <a:prstGeom prst="rect">
            <a:avLst/>
          </a:prstGeom>
          <a:noFill/>
          <a:ln w="9525">
            <a:noFill/>
            <a:miter lim="800000"/>
            <a:headEnd/>
            <a:tailEnd/>
          </a:ln>
          <a:effectLst/>
        </p:spPr>
        <p:txBody>
          <a:bodyPr>
            <a:spAutoFit/>
          </a:bodyPr>
          <a:lstStyle/>
          <a:p>
            <a:pPr eaLnBrk="1" hangingPunct="1">
              <a:spcBef>
                <a:spcPct val="50000"/>
              </a:spcBef>
            </a:pPr>
            <a:r>
              <a:rPr lang="tr-TR" sz="1800" b="1">
                <a:latin typeface="Arial" pitchFamily="34" charset="0"/>
              </a:rPr>
              <a:t>BAŞLA</a:t>
            </a:r>
          </a:p>
        </p:txBody>
      </p:sp>
      <p:sp>
        <p:nvSpPr>
          <p:cNvPr id="131077" name="Text Box 5"/>
          <p:cNvSpPr txBox="1">
            <a:spLocks noChangeArrowheads="1"/>
          </p:cNvSpPr>
          <p:nvPr/>
        </p:nvSpPr>
        <p:spPr bwMode="auto">
          <a:xfrm>
            <a:off x="2193925" y="1901825"/>
            <a:ext cx="1174750" cy="669925"/>
          </a:xfrm>
          <a:prstGeom prst="rect">
            <a:avLst/>
          </a:prstGeom>
          <a:noFill/>
          <a:ln w="9525">
            <a:noFill/>
            <a:miter lim="800000"/>
            <a:headEnd/>
            <a:tailEnd/>
          </a:ln>
          <a:effectLst/>
        </p:spPr>
        <p:txBody>
          <a:bodyPr>
            <a:spAutoFit/>
          </a:bodyPr>
          <a:lstStyle/>
          <a:p>
            <a:pPr eaLnBrk="1" hangingPunct="1">
              <a:spcBef>
                <a:spcPct val="50000"/>
              </a:spcBef>
            </a:pPr>
            <a:r>
              <a:rPr lang="tr-TR" sz="1900" b="1">
                <a:latin typeface="Arial" pitchFamily="34" charset="0"/>
              </a:rPr>
              <a:t>Saat çalar</a:t>
            </a:r>
          </a:p>
        </p:txBody>
      </p:sp>
      <p:sp>
        <p:nvSpPr>
          <p:cNvPr id="131078" name="Text Box 6"/>
          <p:cNvSpPr txBox="1">
            <a:spLocks noChangeArrowheads="1"/>
          </p:cNvSpPr>
          <p:nvPr/>
        </p:nvSpPr>
        <p:spPr bwMode="auto">
          <a:xfrm>
            <a:off x="2163763" y="3251200"/>
            <a:ext cx="869950" cy="366713"/>
          </a:xfrm>
          <a:prstGeom prst="rect">
            <a:avLst/>
          </a:prstGeom>
          <a:noFill/>
          <a:ln w="9525">
            <a:noFill/>
            <a:miter lim="800000"/>
            <a:headEnd/>
            <a:tailEnd/>
          </a:ln>
          <a:effectLst/>
        </p:spPr>
        <p:txBody>
          <a:bodyPr>
            <a:spAutoFit/>
          </a:bodyPr>
          <a:lstStyle/>
          <a:p>
            <a:pPr eaLnBrk="1" hangingPunct="1">
              <a:spcBef>
                <a:spcPct val="50000"/>
              </a:spcBef>
            </a:pPr>
            <a:r>
              <a:rPr lang="tr-TR" sz="1800" b="1">
                <a:latin typeface="Arial" pitchFamily="34" charset="0"/>
              </a:rPr>
              <a:t>Kalk?</a:t>
            </a:r>
          </a:p>
        </p:txBody>
      </p:sp>
      <p:sp>
        <p:nvSpPr>
          <p:cNvPr id="131079" name="Text Box 7"/>
          <p:cNvSpPr txBox="1">
            <a:spLocks noChangeArrowheads="1"/>
          </p:cNvSpPr>
          <p:nvPr/>
        </p:nvSpPr>
        <p:spPr bwMode="auto">
          <a:xfrm>
            <a:off x="2581275" y="3859213"/>
            <a:ext cx="857250" cy="336550"/>
          </a:xfrm>
          <a:prstGeom prst="rect">
            <a:avLst/>
          </a:prstGeom>
          <a:noFill/>
          <a:ln w="9525">
            <a:noFill/>
            <a:miter lim="800000"/>
            <a:headEnd/>
            <a:tailEnd/>
          </a:ln>
          <a:effectLst/>
        </p:spPr>
        <p:txBody>
          <a:bodyPr>
            <a:spAutoFit/>
          </a:bodyPr>
          <a:lstStyle/>
          <a:p>
            <a:pPr eaLnBrk="1" hangingPunct="1">
              <a:spcBef>
                <a:spcPct val="50000"/>
              </a:spcBef>
            </a:pPr>
            <a:r>
              <a:rPr lang="tr-TR" sz="1600">
                <a:latin typeface="Arial" pitchFamily="34" charset="0"/>
              </a:rPr>
              <a:t>EVET</a:t>
            </a:r>
          </a:p>
        </p:txBody>
      </p:sp>
      <p:sp>
        <p:nvSpPr>
          <p:cNvPr id="131080" name="Text Box 8"/>
          <p:cNvSpPr txBox="1">
            <a:spLocks noChangeArrowheads="1"/>
          </p:cNvSpPr>
          <p:nvPr/>
        </p:nvSpPr>
        <p:spPr bwMode="auto">
          <a:xfrm>
            <a:off x="3133725" y="3114675"/>
            <a:ext cx="857250" cy="336550"/>
          </a:xfrm>
          <a:prstGeom prst="rect">
            <a:avLst/>
          </a:prstGeom>
          <a:noFill/>
          <a:ln w="9525">
            <a:noFill/>
            <a:miter lim="800000"/>
            <a:headEnd/>
            <a:tailEnd/>
          </a:ln>
          <a:effectLst/>
        </p:spPr>
        <p:txBody>
          <a:bodyPr>
            <a:spAutoFit/>
          </a:bodyPr>
          <a:lstStyle/>
          <a:p>
            <a:pPr eaLnBrk="1" hangingPunct="1">
              <a:spcBef>
                <a:spcPct val="50000"/>
              </a:spcBef>
            </a:pPr>
            <a:r>
              <a:rPr lang="tr-TR" sz="1600">
                <a:latin typeface="Arial" pitchFamily="34" charset="0"/>
              </a:rPr>
              <a:t>HAYIR</a:t>
            </a:r>
          </a:p>
        </p:txBody>
      </p:sp>
      <p:sp>
        <p:nvSpPr>
          <p:cNvPr id="131081" name="Text Box 9"/>
          <p:cNvSpPr txBox="1">
            <a:spLocks noChangeArrowheads="1"/>
          </p:cNvSpPr>
          <p:nvPr/>
        </p:nvSpPr>
        <p:spPr bwMode="auto">
          <a:xfrm>
            <a:off x="1811338" y="4513263"/>
            <a:ext cx="1550987" cy="366712"/>
          </a:xfrm>
          <a:prstGeom prst="rect">
            <a:avLst/>
          </a:prstGeom>
          <a:noFill/>
          <a:ln w="9525">
            <a:noFill/>
            <a:miter lim="800000"/>
            <a:headEnd/>
            <a:tailEnd/>
          </a:ln>
          <a:effectLst/>
        </p:spPr>
        <p:txBody>
          <a:bodyPr>
            <a:spAutoFit/>
          </a:bodyPr>
          <a:lstStyle/>
          <a:p>
            <a:pPr eaLnBrk="1" hangingPunct="1">
              <a:spcBef>
                <a:spcPct val="50000"/>
              </a:spcBef>
            </a:pPr>
            <a:r>
              <a:rPr lang="tr-TR" sz="1800" b="1">
                <a:latin typeface="Arial" pitchFamily="34" charset="0"/>
              </a:rPr>
              <a:t>Yataktan çık</a:t>
            </a:r>
          </a:p>
        </p:txBody>
      </p:sp>
      <p:sp>
        <p:nvSpPr>
          <p:cNvPr id="131082" name="Text Box 10"/>
          <p:cNvSpPr txBox="1">
            <a:spLocks noChangeArrowheads="1"/>
          </p:cNvSpPr>
          <p:nvPr/>
        </p:nvSpPr>
        <p:spPr bwMode="auto">
          <a:xfrm>
            <a:off x="2206625" y="5849938"/>
            <a:ext cx="681038" cy="366712"/>
          </a:xfrm>
          <a:prstGeom prst="rect">
            <a:avLst/>
          </a:prstGeom>
          <a:noFill/>
          <a:ln w="9525">
            <a:noFill/>
            <a:miter lim="800000"/>
            <a:headEnd/>
            <a:tailEnd/>
          </a:ln>
          <a:effectLst/>
        </p:spPr>
        <p:txBody>
          <a:bodyPr>
            <a:spAutoFit/>
          </a:bodyPr>
          <a:lstStyle/>
          <a:p>
            <a:pPr eaLnBrk="1" hangingPunct="1">
              <a:spcBef>
                <a:spcPct val="50000"/>
              </a:spcBef>
            </a:pPr>
            <a:r>
              <a:rPr lang="tr-TR" sz="1800" b="1">
                <a:latin typeface="Arial" pitchFamily="34" charset="0"/>
              </a:rPr>
              <a:t>DUR</a:t>
            </a:r>
          </a:p>
        </p:txBody>
      </p:sp>
      <p:sp>
        <p:nvSpPr>
          <p:cNvPr id="131083" name="Text Box 11"/>
          <p:cNvSpPr txBox="1">
            <a:spLocks noChangeArrowheads="1"/>
          </p:cNvSpPr>
          <p:nvPr/>
        </p:nvSpPr>
        <p:spPr bwMode="auto">
          <a:xfrm>
            <a:off x="3990975" y="3148013"/>
            <a:ext cx="1335088" cy="641350"/>
          </a:xfrm>
          <a:prstGeom prst="rect">
            <a:avLst/>
          </a:prstGeom>
          <a:noFill/>
          <a:ln w="9525">
            <a:noFill/>
            <a:miter lim="800000"/>
            <a:headEnd/>
            <a:tailEnd/>
          </a:ln>
          <a:effectLst/>
        </p:spPr>
        <p:txBody>
          <a:bodyPr>
            <a:spAutoFit/>
          </a:bodyPr>
          <a:lstStyle/>
          <a:p>
            <a:pPr algn="ctr" eaLnBrk="1" hangingPunct="1">
              <a:spcBef>
                <a:spcPct val="50000"/>
              </a:spcBef>
            </a:pPr>
            <a:r>
              <a:rPr lang="tr-TR" sz="1800" b="1">
                <a:latin typeface="Arial" pitchFamily="34" charset="0"/>
              </a:rPr>
              <a:t>“Ertele”ye      bas</a:t>
            </a:r>
          </a:p>
        </p:txBody>
      </p:sp>
      <p:sp>
        <p:nvSpPr>
          <p:cNvPr id="131084" name="Text Box 12"/>
          <p:cNvSpPr txBox="1">
            <a:spLocks noChangeArrowheads="1"/>
          </p:cNvSpPr>
          <p:nvPr/>
        </p:nvSpPr>
        <p:spPr bwMode="auto">
          <a:xfrm>
            <a:off x="4149725" y="2046288"/>
            <a:ext cx="1133475" cy="366712"/>
          </a:xfrm>
          <a:prstGeom prst="rect">
            <a:avLst/>
          </a:prstGeom>
          <a:noFill/>
          <a:ln w="9525">
            <a:noFill/>
            <a:miter lim="800000"/>
            <a:headEnd/>
            <a:tailEnd/>
          </a:ln>
          <a:effectLst/>
        </p:spPr>
        <p:txBody>
          <a:bodyPr>
            <a:spAutoFit/>
          </a:bodyPr>
          <a:lstStyle/>
          <a:p>
            <a:pPr eaLnBrk="1" hangingPunct="1">
              <a:spcBef>
                <a:spcPct val="50000"/>
              </a:spcBef>
            </a:pPr>
            <a:r>
              <a:rPr lang="tr-TR" sz="1800" b="1">
                <a:latin typeface="Arial" pitchFamily="34" charset="0"/>
              </a:rPr>
              <a:t>ERTELE</a:t>
            </a:r>
          </a:p>
        </p:txBody>
      </p:sp>
      <p:sp>
        <p:nvSpPr>
          <p:cNvPr id="131085" name="Text Box 13"/>
          <p:cNvSpPr txBox="1">
            <a:spLocks noChangeArrowheads="1"/>
          </p:cNvSpPr>
          <p:nvPr/>
        </p:nvSpPr>
        <p:spPr bwMode="auto">
          <a:xfrm>
            <a:off x="5443538" y="2060575"/>
            <a:ext cx="1377950" cy="366713"/>
          </a:xfrm>
          <a:prstGeom prst="rect">
            <a:avLst/>
          </a:prstGeom>
          <a:noFill/>
          <a:ln w="9525">
            <a:noFill/>
            <a:miter lim="800000"/>
            <a:headEnd/>
            <a:tailEnd/>
          </a:ln>
          <a:effectLst/>
        </p:spPr>
        <p:txBody>
          <a:bodyPr>
            <a:spAutoFit/>
          </a:bodyPr>
          <a:lstStyle/>
          <a:p>
            <a:pPr eaLnBrk="1" hangingPunct="1">
              <a:spcBef>
                <a:spcPct val="50000"/>
              </a:spcBef>
            </a:pPr>
            <a:r>
              <a:rPr lang="tr-TR" sz="1800">
                <a:latin typeface="Arial" pitchFamily="34" charset="0"/>
              </a:rPr>
              <a:t>5 dakikalık</a:t>
            </a:r>
          </a:p>
        </p:txBody>
      </p:sp>
      <p:sp>
        <p:nvSpPr>
          <p:cNvPr id="131086" name="Text Box 14"/>
          <p:cNvSpPr txBox="1">
            <a:spLocks noChangeArrowheads="1"/>
          </p:cNvSpPr>
          <p:nvPr/>
        </p:nvSpPr>
        <p:spPr bwMode="auto">
          <a:xfrm>
            <a:off x="5453063" y="3262313"/>
            <a:ext cx="1985962" cy="366712"/>
          </a:xfrm>
          <a:prstGeom prst="rect">
            <a:avLst/>
          </a:prstGeom>
          <a:noFill/>
          <a:ln w="9525">
            <a:noFill/>
            <a:miter lim="800000"/>
            <a:headEnd/>
            <a:tailEnd/>
          </a:ln>
          <a:effectLst/>
        </p:spPr>
        <p:txBody>
          <a:bodyPr>
            <a:spAutoFit/>
          </a:bodyPr>
          <a:lstStyle/>
          <a:p>
            <a:pPr eaLnBrk="1" hangingPunct="1">
              <a:spcBef>
                <a:spcPct val="50000"/>
              </a:spcBef>
            </a:pPr>
            <a:r>
              <a:rPr lang="tr-TR" sz="1800">
                <a:latin typeface="Arial" pitchFamily="34" charset="0"/>
              </a:rPr>
              <a:t>Ortalama 3 kez</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79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body" idx="1"/>
          </p:nvPr>
        </p:nvSpPr>
        <p:spPr/>
        <p:txBody>
          <a:bodyPr/>
          <a:lstStyle/>
          <a:p>
            <a:pPr eaLnBrk="1" hangingPunct="1"/>
            <a:r>
              <a:rPr lang="tr-TR" sz="2600" smtClean="0"/>
              <a:t>Anlamı güçlendirmeyen şekil, resim, grafik dikkat dağıtır.</a:t>
            </a:r>
            <a:endParaRPr lang="fr-FR" sz="2600" smtClean="0"/>
          </a:p>
        </p:txBody>
      </p:sp>
      <p:sp>
        <p:nvSpPr>
          <p:cNvPr id="132099" name="Rectangle 2"/>
          <p:cNvSpPr>
            <a:spLocks noChangeArrowheads="1"/>
          </p:cNvSpPr>
          <p:nvPr/>
        </p:nvSpPr>
        <p:spPr bwMode="auto">
          <a:xfrm>
            <a:off x="876300" y="366713"/>
            <a:ext cx="7772400" cy="1143000"/>
          </a:xfrm>
          <a:prstGeom prst="rect">
            <a:avLst/>
          </a:prstGeom>
          <a:noFill/>
          <a:ln w="9525">
            <a:noFill/>
            <a:miter lim="800000"/>
            <a:headEnd/>
            <a:tailEnd/>
          </a:ln>
          <a:effectLst/>
        </p:spPr>
        <p:txBody>
          <a:bodyPr anchor="ctr"/>
          <a:lstStyle/>
          <a:p>
            <a:pPr algn="ctr" eaLnBrk="1" hangingPunct="1"/>
            <a:endParaRPr lang="tr-TR" sz="3600">
              <a:solidFill>
                <a:schemeClr val="tx2"/>
              </a:solidFill>
              <a:latin typeface="Tahoma" pitchFamily="34" charset="0"/>
            </a:endParaRPr>
          </a:p>
        </p:txBody>
      </p:sp>
      <p:sp>
        <p:nvSpPr>
          <p:cNvPr id="132100" name="Rectangle 5"/>
          <p:cNvSpPr>
            <a:spLocks noGrp="1" noChangeArrowheads="1"/>
          </p:cNvSpPr>
          <p:nvPr>
            <p:ph type="title"/>
          </p:nvPr>
        </p:nvSpPr>
        <p:spPr/>
        <p:txBody>
          <a:bodyPr/>
          <a:lstStyle/>
          <a:p>
            <a:pPr eaLnBrk="1" hangingPunct="1"/>
            <a:r>
              <a:rPr lang="tr-TR" smtClean="0">
                <a:solidFill>
                  <a:srgbClr val="000000"/>
                </a:solidFill>
              </a:rPr>
              <a:t>Diğer İlkeler</a:t>
            </a:r>
            <a:endParaRPr lang="fr-FR" smtClean="0">
              <a:solidFill>
                <a:srgbClr val="000000"/>
              </a:solidFill>
            </a:endParaRPr>
          </a:p>
        </p:txBody>
      </p:sp>
      <p:pic>
        <p:nvPicPr>
          <p:cNvPr id="132101" name="Picture 7" descr="MC900410473[1]"/>
          <p:cNvPicPr>
            <a:picLocks noChangeAspect="1" noChangeArrowheads="1"/>
          </p:cNvPicPr>
          <p:nvPr/>
        </p:nvPicPr>
        <p:blipFill>
          <a:blip r:embed="rId3" cstate="print"/>
          <a:srcRect/>
          <a:stretch>
            <a:fillRect/>
          </a:stretch>
        </p:blipFill>
        <p:spPr bwMode="auto">
          <a:xfrm>
            <a:off x="3581400" y="2819400"/>
            <a:ext cx="1981200" cy="3443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3123" name="Rectangle 3"/>
          <p:cNvSpPr>
            <a:spLocks noGrp="1" noChangeArrowheads="1"/>
          </p:cNvSpPr>
          <p:nvPr>
            <p:ph idx="4294967295"/>
          </p:nvPr>
        </p:nvSpPr>
        <p:spPr/>
        <p:txBody>
          <a:bodyPr/>
          <a:lstStyle/>
          <a:p>
            <a:pPr eaLnBrk="1" hangingPunct="1"/>
            <a:r>
              <a:rPr lang="fr-FR" sz="2600" smtClean="0"/>
              <a:t>Kavramlar aras</a:t>
            </a:r>
            <a:r>
              <a:rPr lang="tr-TR" sz="2600" smtClean="0"/>
              <a:t>ı</a:t>
            </a:r>
            <a:r>
              <a:rPr lang="fr-FR" sz="2600" smtClean="0"/>
              <a:t>ndaki farkl</a:t>
            </a:r>
            <a:r>
              <a:rPr lang="tr-TR" sz="2600" smtClean="0"/>
              <a:t>ı</a:t>
            </a:r>
            <a:r>
              <a:rPr lang="fr-FR" sz="2600" smtClean="0"/>
              <a:t>l</a:t>
            </a:r>
            <a:r>
              <a:rPr lang="tr-TR" sz="2600" smtClean="0"/>
              <a:t>ı</a:t>
            </a:r>
            <a:r>
              <a:rPr lang="fr-FR" sz="2600" smtClean="0"/>
              <a:t>klar</a:t>
            </a:r>
            <a:r>
              <a:rPr lang="tr-TR" sz="2600" smtClean="0"/>
              <a:t>ı</a:t>
            </a:r>
            <a:r>
              <a:rPr lang="fr-FR" sz="2600" smtClean="0"/>
              <a:t> göstermek ve</a:t>
            </a:r>
            <a:r>
              <a:rPr lang="tr-TR" sz="2600" smtClean="0"/>
              <a:t> </a:t>
            </a:r>
            <a:r>
              <a:rPr lang="fr-FR" sz="2600" smtClean="0"/>
              <a:t>kar</a:t>
            </a:r>
            <a:r>
              <a:rPr lang="tr-TR" sz="2600" smtClean="0"/>
              <a:t>şı</a:t>
            </a:r>
            <a:r>
              <a:rPr lang="fr-FR" sz="2600" smtClean="0"/>
              <a:t>la</a:t>
            </a:r>
            <a:r>
              <a:rPr lang="tr-TR" sz="2600" smtClean="0"/>
              <a:t>ş</a:t>
            </a:r>
            <a:r>
              <a:rPr lang="fr-FR" sz="2600" smtClean="0"/>
              <a:t>t</a:t>
            </a:r>
            <a:r>
              <a:rPr lang="tr-TR" sz="2600" smtClean="0"/>
              <a:t>ı</a:t>
            </a:r>
            <a:r>
              <a:rPr lang="fr-FR" sz="2600" smtClean="0"/>
              <a:t>rmalar için </a:t>
            </a:r>
            <a:endParaRPr lang="tr-TR" sz="2600" smtClean="0"/>
          </a:p>
          <a:p>
            <a:pPr eaLnBrk="1" hangingPunct="1">
              <a:buFont typeface="Wingdings" pitchFamily="2" charset="2"/>
              <a:buNone/>
            </a:pPr>
            <a:endParaRPr lang="tr-TR" sz="2600" smtClean="0"/>
          </a:p>
          <a:p>
            <a:pPr lvl="1" eaLnBrk="1" hangingPunct="1"/>
            <a:r>
              <a:rPr lang="tr-TR" sz="2000" smtClean="0"/>
              <a:t>G</a:t>
            </a:r>
            <a:r>
              <a:rPr lang="fr-FR" sz="2000" smtClean="0"/>
              <a:t>örseller </a:t>
            </a:r>
            <a:r>
              <a:rPr lang="fr-FR" sz="2000" u="sng" smtClean="0"/>
              <a:t>yan yana</a:t>
            </a:r>
            <a:r>
              <a:rPr lang="tr-TR" sz="2000" smtClean="0"/>
              <a:t> </a:t>
            </a:r>
            <a:r>
              <a:rPr lang="fr-FR" sz="2000" smtClean="0"/>
              <a:t>yerle</a:t>
            </a:r>
            <a:r>
              <a:rPr lang="tr-TR" sz="2000" smtClean="0"/>
              <a:t>ş</a:t>
            </a:r>
            <a:r>
              <a:rPr lang="fr-FR" sz="2000" smtClean="0"/>
              <a:t>tirilmelidir.</a:t>
            </a:r>
            <a:endParaRPr lang="tr-TR" sz="2000" smtClean="0"/>
          </a:p>
          <a:p>
            <a:pPr lvl="1" eaLnBrk="1" hangingPunct="1">
              <a:buFont typeface="Wingdings" pitchFamily="2" charset="2"/>
              <a:buNone/>
            </a:pPr>
            <a:r>
              <a:rPr lang="fr-FR" sz="2000" smtClean="0"/>
              <a:t> </a:t>
            </a:r>
            <a:endParaRPr lang="tr-TR" sz="2000" smtClean="0"/>
          </a:p>
          <a:p>
            <a:pPr eaLnBrk="1" hangingPunct="1"/>
            <a:r>
              <a:rPr lang="fr-FR" sz="2600" smtClean="0"/>
              <a:t>E</a:t>
            </a:r>
            <a:r>
              <a:rPr lang="tr-TR" sz="2600" smtClean="0"/>
              <a:t>ğ</a:t>
            </a:r>
            <a:r>
              <a:rPr lang="fr-FR" sz="2600" smtClean="0"/>
              <a:t>er kar</a:t>
            </a:r>
            <a:r>
              <a:rPr lang="tr-TR" sz="2600" smtClean="0"/>
              <a:t>şı</a:t>
            </a:r>
            <a:r>
              <a:rPr lang="fr-FR" sz="2600" smtClean="0"/>
              <a:t>la</a:t>
            </a:r>
            <a:r>
              <a:rPr lang="tr-TR" sz="2600" smtClean="0"/>
              <a:t>ş</a:t>
            </a:r>
            <a:r>
              <a:rPr lang="fr-FR" sz="2600" smtClean="0"/>
              <a:t>t</a:t>
            </a:r>
            <a:r>
              <a:rPr lang="tr-TR" sz="2600" smtClean="0"/>
              <a:t>ı</a:t>
            </a:r>
            <a:r>
              <a:rPr lang="fr-FR" sz="2600" smtClean="0"/>
              <a:t>rma yap</a:t>
            </a:r>
            <a:r>
              <a:rPr lang="tr-TR" sz="2600" smtClean="0"/>
              <a:t>ı</a:t>
            </a:r>
            <a:r>
              <a:rPr lang="fr-FR" sz="2600" smtClean="0"/>
              <a:t>lm</a:t>
            </a:r>
            <a:r>
              <a:rPr lang="tr-TR" sz="2600" smtClean="0"/>
              <a:t>ı</a:t>
            </a:r>
            <a:r>
              <a:rPr lang="fr-FR" sz="2600" smtClean="0"/>
              <a:t>yorsa</a:t>
            </a:r>
            <a:r>
              <a:rPr lang="tr-TR" sz="2600" smtClean="0"/>
              <a:t> </a:t>
            </a:r>
          </a:p>
          <a:p>
            <a:pPr eaLnBrk="1" hangingPunct="1">
              <a:buFont typeface="Wingdings" pitchFamily="2" charset="2"/>
              <a:buNone/>
            </a:pPr>
            <a:endParaRPr lang="tr-TR" sz="2600" smtClean="0"/>
          </a:p>
          <a:p>
            <a:pPr lvl="1" eaLnBrk="1" hangingPunct="1"/>
            <a:r>
              <a:rPr lang="tr-TR" sz="2000" smtClean="0"/>
              <a:t>B</a:t>
            </a:r>
            <a:r>
              <a:rPr lang="fr-FR" sz="2000" smtClean="0"/>
              <a:t>ir defada </a:t>
            </a:r>
            <a:r>
              <a:rPr lang="fr-FR" sz="2000" u="sng" smtClean="0"/>
              <a:t>sadece bir resim</a:t>
            </a:r>
            <a:r>
              <a:rPr lang="fr-FR" sz="2000" smtClean="0"/>
              <a:t> kullan</a:t>
            </a:r>
            <a:r>
              <a:rPr lang="tr-TR" sz="2000" smtClean="0"/>
              <a:t>ı</a:t>
            </a:r>
            <a:r>
              <a:rPr lang="fr-FR" sz="2000" smtClean="0"/>
              <a:t>lmal</a:t>
            </a:r>
            <a:r>
              <a:rPr lang="tr-TR" sz="2000" smtClean="0"/>
              <a:t>ı</a:t>
            </a:r>
            <a:r>
              <a:rPr lang="fr-FR" sz="2000" smtClean="0"/>
              <a:t>d</a:t>
            </a:r>
            <a:r>
              <a:rPr lang="tr-TR" sz="2000" smtClean="0"/>
              <a:t>ı</a:t>
            </a:r>
            <a:r>
              <a:rPr lang="fr-FR" sz="2000" smtClean="0"/>
              <a:t>r. </a:t>
            </a:r>
            <a:endParaRPr lang="tr-TR" sz="2000" smtClean="0"/>
          </a:p>
          <a:p>
            <a:pPr lvl="1" eaLnBrk="1" hangingPunct="1"/>
            <a:r>
              <a:rPr lang="fr-FR" sz="2000" smtClean="0"/>
              <a:t>Bir</a:t>
            </a:r>
            <a:r>
              <a:rPr lang="tr-TR" sz="2000" smtClean="0"/>
              <a:t> </a:t>
            </a:r>
            <a:r>
              <a:rPr lang="fr-FR" sz="2000" smtClean="0"/>
              <a:t>sonraki resmi kullanmadan önce </a:t>
            </a:r>
            <a:r>
              <a:rPr lang="tr-TR" sz="2000" smtClean="0"/>
              <a:t>bir </a:t>
            </a:r>
            <a:r>
              <a:rPr lang="fr-FR" sz="2000" smtClean="0"/>
              <a:t>önceki</a:t>
            </a:r>
            <a:r>
              <a:rPr lang="tr-TR" sz="2000" smtClean="0"/>
              <a:t> </a:t>
            </a:r>
            <a:r>
              <a:rPr lang="fr-FR" sz="2000" smtClean="0"/>
              <a:t>kald</a:t>
            </a:r>
            <a:r>
              <a:rPr lang="tr-TR" sz="2000" smtClean="0"/>
              <a:t>ı</a:t>
            </a:r>
            <a:r>
              <a:rPr lang="fr-FR" sz="2000" smtClean="0"/>
              <a:t>r</a:t>
            </a:r>
            <a:r>
              <a:rPr lang="tr-TR" sz="2000" smtClean="0"/>
              <a:t>ı</a:t>
            </a:r>
            <a:r>
              <a:rPr lang="fr-FR" sz="2000" smtClean="0"/>
              <a:t>lmal</a:t>
            </a:r>
            <a:r>
              <a:rPr lang="tr-TR" sz="2000" smtClean="0"/>
              <a:t>ı</a:t>
            </a:r>
            <a:r>
              <a:rPr lang="fr-FR" sz="2000" smtClean="0"/>
              <a:t>d</a:t>
            </a:r>
            <a:r>
              <a:rPr lang="tr-TR" sz="2000" smtClean="0"/>
              <a:t>ı</a:t>
            </a:r>
            <a:r>
              <a:rPr lang="fr-FR" sz="2000" smtClean="0"/>
              <a:t>r.</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4147" name="Rectangle 3"/>
          <p:cNvSpPr>
            <a:spLocks noGrp="1" noChangeArrowheads="1"/>
          </p:cNvSpPr>
          <p:nvPr>
            <p:ph idx="4294967295"/>
          </p:nvPr>
        </p:nvSpPr>
        <p:spPr/>
        <p:txBody>
          <a:bodyPr/>
          <a:lstStyle/>
          <a:p>
            <a:pPr eaLnBrk="1" hangingPunct="1"/>
            <a:r>
              <a:rPr lang="tr-TR" sz="2600" smtClean="0"/>
              <a:t>Her görsel obje için metni minimum seviyeye indirin.</a:t>
            </a:r>
          </a:p>
          <a:p>
            <a:pPr eaLnBrk="1" hangingPunct="1">
              <a:buFont typeface="Wingdings" pitchFamily="2" charset="2"/>
              <a:buNone/>
            </a:pPr>
            <a:r>
              <a:rPr lang="tr-TR" sz="2600" smtClean="0"/>
              <a:t> </a:t>
            </a:r>
          </a:p>
          <a:p>
            <a:pPr eaLnBrk="1" hangingPunct="1"/>
            <a:r>
              <a:rPr lang="tr-TR" sz="2600" smtClean="0"/>
              <a:t>En fazla 6 satır ve her bir satır için de en fazla 6 kelime kullanın.</a:t>
            </a:r>
          </a:p>
          <a:p>
            <a:pPr eaLnBrk="1" hangingPunct="1"/>
            <a:endParaRPr lang="tr-TR" sz="2600" smtClean="0"/>
          </a:p>
          <a:p>
            <a:pPr eaLnBrk="1" hangingPunct="1">
              <a:buFont typeface="Wingdings" pitchFamily="2" charset="2"/>
              <a:buNone/>
            </a:pPr>
            <a:endParaRPr lang="fr-FR" sz="2600" smtClean="0"/>
          </a:p>
        </p:txBody>
      </p:sp>
      <p:sp>
        <p:nvSpPr>
          <p:cNvPr id="134148" name="WordArt 4"/>
          <p:cNvSpPr>
            <a:spLocks noChangeArrowheads="1" noChangeShapeType="1" noTextEdit="1"/>
          </p:cNvSpPr>
          <p:nvPr/>
        </p:nvSpPr>
        <p:spPr bwMode="auto">
          <a:xfrm>
            <a:off x="3779838" y="4652963"/>
            <a:ext cx="1266825" cy="647700"/>
          </a:xfrm>
          <a:prstGeom prst="rect">
            <a:avLst/>
          </a:prstGeom>
        </p:spPr>
        <p:txBody>
          <a:bodyPr wrap="none" fromWordArt="1">
            <a:prstTxWarp prst="textPlain">
              <a:avLst>
                <a:gd name="adj" fmla="val 50000"/>
              </a:avLst>
            </a:prstTxWarp>
          </a:bodyPr>
          <a:lstStyle/>
          <a:p>
            <a:pPr algn="ctr"/>
            <a:r>
              <a:rPr lang="tr-TR" sz="3600" kern="10">
                <a:ln w="9525">
                  <a:solidFill>
                    <a:srgbClr val="000000"/>
                  </a:solidFill>
                  <a:round/>
                  <a:headEnd/>
                  <a:tailEnd/>
                </a:ln>
                <a:solidFill>
                  <a:srgbClr val="808000"/>
                </a:solidFill>
                <a:latin typeface="Arial Black"/>
              </a:rPr>
              <a:t>6 X 6</a:t>
            </a:r>
          </a:p>
        </p:txBody>
      </p:sp>
      <p:sp>
        <p:nvSpPr>
          <p:cNvPr id="134149" name="Rectangle 5"/>
          <p:cNvSpPr>
            <a:spLocks noChangeArrowheads="1"/>
          </p:cNvSpPr>
          <p:nvPr/>
        </p:nvSpPr>
        <p:spPr bwMode="auto">
          <a:xfrm>
            <a:off x="5795963" y="4076700"/>
            <a:ext cx="2952750" cy="2016125"/>
          </a:xfrm>
          <a:prstGeom prst="rect">
            <a:avLst/>
          </a:prstGeom>
          <a:solidFill>
            <a:srgbClr val="CCCC00"/>
          </a:solidFill>
          <a:ln w="9525">
            <a:solidFill>
              <a:schemeClr val="tx1"/>
            </a:solidFill>
            <a:miter lim="800000"/>
            <a:headEnd/>
            <a:tailEnd/>
          </a:ln>
          <a:effectLst/>
        </p:spPr>
        <p:txBody>
          <a:bodyPr wrap="none" anchor="ctr"/>
          <a:lstStyle/>
          <a:p>
            <a:pPr algn="ctr" eaLnBrk="1" hangingPunct="1"/>
            <a:r>
              <a:rPr lang="tr-TR" sz="1800">
                <a:latin typeface="Arial" pitchFamily="34" charset="0"/>
              </a:rPr>
              <a:t>**  **  **  **  **  **</a:t>
            </a:r>
          </a:p>
          <a:p>
            <a:pPr algn="ctr" eaLnBrk="1" hangingPunct="1"/>
            <a:r>
              <a:rPr lang="tr-TR" sz="1800">
                <a:latin typeface="Arial" pitchFamily="34" charset="0"/>
              </a:rPr>
              <a:t>**  **  **  **  **  **</a:t>
            </a:r>
          </a:p>
          <a:p>
            <a:pPr algn="ctr" eaLnBrk="1" hangingPunct="1"/>
            <a:r>
              <a:rPr lang="tr-TR" sz="1800">
                <a:latin typeface="Arial" pitchFamily="34" charset="0"/>
              </a:rPr>
              <a:t>**  **  **  **  **  **</a:t>
            </a:r>
          </a:p>
          <a:p>
            <a:pPr algn="ctr" eaLnBrk="1" hangingPunct="1"/>
            <a:r>
              <a:rPr lang="tr-TR" sz="1800">
                <a:latin typeface="Arial" pitchFamily="34" charset="0"/>
              </a:rPr>
              <a:t>**  **  **  **  **  **</a:t>
            </a:r>
          </a:p>
          <a:p>
            <a:pPr algn="ctr" eaLnBrk="1" hangingPunct="1"/>
            <a:r>
              <a:rPr lang="tr-TR" sz="1800">
                <a:latin typeface="Arial" pitchFamily="34" charset="0"/>
              </a:rPr>
              <a:t>**  **  **  **  **  **</a:t>
            </a:r>
          </a:p>
          <a:p>
            <a:pPr algn="ctr" eaLnBrk="1" hangingPunct="1"/>
            <a:r>
              <a:rPr lang="tr-TR" sz="1800">
                <a:latin typeface="Arial" pitchFamily="34" charset="0"/>
              </a:rPr>
              <a:t>**  **  **  **  **  **</a:t>
            </a:r>
            <a:endParaRPr lang="fr-FR" sz="1800">
              <a:latin typeface="Arial" pitchFamily="34" charset="0"/>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5171" name="Rectangle 3"/>
          <p:cNvSpPr>
            <a:spLocks noGrp="1" noChangeArrowheads="1"/>
          </p:cNvSpPr>
          <p:nvPr>
            <p:ph idx="4294967295"/>
          </p:nvPr>
        </p:nvSpPr>
        <p:spPr/>
        <p:txBody>
          <a:bodyPr/>
          <a:lstStyle/>
          <a:p>
            <a:pPr eaLnBrk="1" hangingPunct="1"/>
            <a:r>
              <a:rPr lang="tr-TR" sz="2600" smtClean="0"/>
              <a:t>İkiden fazla farklı yazı tipini birlikte kullanmayın.</a:t>
            </a:r>
          </a:p>
          <a:p>
            <a:pPr eaLnBrk="1" hangingPunct="1">
              <a:buFont typeface="Wingdings" pitchFamily="2" charset="2"/>
              <a:buNone/>
            </a:pPr>
            <a:endParaRPr lang="tr-TR" sz="2600" smtClean="0"/>
          </a:p>
          <a:p>
            <a:pPr eaLnBrk="1" hangingPunct="1"/>
            <a:r>
              <a:rPr lang="tr-TR" sz="3400" smtClean="0">
                <a:latin typeface="Haettenschweiler" pitchFamily="34" charset="0"/>
              </a:rPr>
              <a:t>Fiyakalı </a:t>
            </a:r>
            <a:r>
              <a:rPr lang="tr-TR" sz="3400" smtClean="0">
                <a:latin typeface="Bauhaus 93" pitchFamily="82" charset="0"/>
              </a:rPr>
              <a:t>yazı </a:t>
            </a:r>
            <a:r>
              <a:rPr lang="tr-TR" sz="3400" smtClean="0">
                <a:latin typeface="Bradley Hand ITC" pitchFamily="66" charset="0"/>
              </a:rPr>
              <a:t>tiplerinden</a:t>
            </a:r>
            <a:r>
              <a:rPr lang="tr-TR" sz="3400" smtClean="0">
                <a:latin typeface="Monotype Corsiva" pitchFamily="66" charset="0"/>
              </a:rPr>
              <a:t> uzak</a:t>
            </a:r>
            <a:r>
              <a:rPr lang="tr-TR" sz="3400" smtClean="0">
                <a:latin typeface="Haettenschweiler" pitchFamily="34" charset="0"/>
              </a:rPr>
              <a:t>  </a:t>
            </a:r>
            <a:r>
              <a:rPr lang="tr-TR" sz="3400" smtClean="0">
                <a:latin typeface="Blackadder ITC" pitchFamily="82" charset="0"/>
              </a:rPr>
              <a:t>durun.</a:t>
            </a:r>
          </a:p>
          <a:p>
            <a:pPr eaLnBrk="1" hangingPunct="1">
              <a:buFont typeface="Wingdings" pitchFamily="2" charset="2"/>
              <a:buNone/>
            </a:pPr>
            <a:endParaRPr lang="tr-TR" sz="3400" smtClean="0">
              <a:latin typeface="Blackadder ITC" pitchFamily="82" charset="0"/>
            </a:endParaRPr>
          </a:p>
          <a:p>
            <a:pPr eaLnBrk="1" hangingPunct="1"/>
            <a:r>
              <a:rPr lang="tr-TR" sz="2600" smtClean="0"/>
              <a:t>Kalın ve düzgün yazı tipini tercih edin.</a:t>
            </a:r>
          </a:p>
          <a:p>
            <a:pPr lvl="1" eaLnBrk="1" hangingPunct="1"/>
            <a:r>
              <a:rPr lang="tr-TR" sz="2400" smtClean="0"/>
              <a:t> </a:t>
            </a:r>
            <a:r>
              <a:rPr lang="tr-TR" smtClean="0"/>
              <a:t>Arial, </a:t>
            </a:r>
            <a:r>
              <a:rPr lang="tr-TR" smtClean="0">
                <a:latin typeface="Calibri" pitchFamily="34" charset="0"/>
              </a:rPr>
              <a:t>Calibri,</a:t>
            </a:r>
            <a:r>
              <a:rPr lang="tr-TR" smtClean="0"/>
              <a:t> </a:t>
            </a:r>
            <a:r>
              <a:rPr lang="tr-TR" smtClean="0">
                <a:latin typeface="Comic Sans MS" pitchFamily="66" charset="0"/>
              </a:rPr>
              <a:t>Comic sans</a:t>
            </a:r>
            <a:r>
              <a:rPr lang="tr-TR" smtClean="0"/>
              <a:t>, </a:t>
            </a:r>
            <a:r>
              <a:rPr lang="tr-TR" smtClean="0">
                <a:latin typeface="Verdana" pitchFamily="34" charset="0"/>
              </a:rPr>
              <a:t>Vernada </a:t>
            </a:r>
            <a:endParaRPr lang="fr-FR" smtClean="0">
              <a:latin typeface="Verdana" pitchFamily="34" charset="0"/>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6195" name="Rectangle 3"/>
          <p:cNvSpPr>
            <a:spLocks noGrp="1" noChangeArrowheads="1"/>
          </p:cNvSpPr>
          <p:nvPr>
            <p:ph idx="4294967295"/>
          </p:nvPr>
        </p:nvSpPr>
        <p:spPr/>
        <p:txBody>
          <a:bodyPr/>
          <a:lstStyle/>
          <a:p>
            <a:pPr eaLnBrk="1" hangingPunct="1"/>
            <a:r>
              <a:rPr lang="tr-TR" sz="2600" smtClean="0"/>
              <a:t>Anahtar kelimeler içeren kısa, öz, anlamlı ve tanımlayıcı başlıklar kullanın.</a:t>
            </a:r>
          </a:p>
          <a:p>
            <a:pPr eaLnBrk="1" hangingPunct="1"/>
            <a:endParaRPr lang="tr-TR" sz="2600" smtClean="0"/>
          </a:p>
          <a:p>
            <a:pPr eaLnBrk="1" hangingPunct="1"/>
            <a:r>
              <a:rPr lang="tr-TR" sz="2600" smtClean="0"/>
              <a:t>Satırlar arasındaki boşluk, kelime yüksekliğinin 1/2`si kadar olmalıdır.</a:t>
            </a:r>
          </a:p>
          <a:p>
            <a:pPr eaLnBrk="1" hangingPunct="1"/>
            <a:endParaRPr lang="fr-FR" sz="2600" smtClean="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pPr eaLnBrk="1" hangingPunct="1"/>
            <a:r>
              <a:rPr lang="tr-TR" smtClean="0">
                <a:solidFill>
                  <a:srgbClr val="000000"/>
                </a:solidFill>
              </a:rPr>
              <a:t>Diğer İlkeler</a:t>
            </a:r>
            <a:br>
              <a:rPr lang="tr-TR" smtClean="0">
                <a:solidFill>
                  <a:srgbClr val="000000"/>
                </a:solidFill>
              </a:rPr>
            </a:br>
            <a:r>
              <a:rPr lang="tr-TR" sz="3400" smtClean="0">
                <a:solidFill>
                  <a:schemeClr val="folHlink"/>
                </a:solidFill>
              </a:rPr>
              <a:t>Renkler</a:t>
            </a:r>
            <a:endParaRPr lang="fr-FR" sz="3400" smtClean="0">
              <a:solidFill>
                <a:schemeClr val="folHlink"/>
              </a:solidFill>
            </a:endParaRPr>
          </a:p>
        </p:txBody>
      </p:sp>
      <p:sp>
        <p:nvSpPr>
          <p:cNvPr id="137219" name="Rectangle 3"/>
          <p:cNvSpPr>
            <a:spLocks noGrp="1" noChangeArrowheads="1"/>
          </p:cNvSpPr>
          <p:nvPr>
            <p:ph type="body" idx="1"/>
          </p:nvPr>
        </p:nvSpPr>
        <p:spPr/>
        <p:txBody>
          <a:bodyPr/>
          <a:lstStyle/>
          <a:p>
            <a:pPr eaLnBrk="1" hangingPunct="1"/>
            <a:r>
              <a:rPr lang="tr-TR" sz="2600" smtClean="0"/>
              <a:t>Önemli objelere dikkat çekmek için bu objelere en </a:t>
            </a:r>
            <a:r>
              <a:rPr lang="tr-TR" sz="2600" u="sng" smtClean="0"/>
              <a:t>parlak ve açık renkleri</a:t>
            </a:r>
            <a:r>
              <a:rPr lang="tr-TR" sz="2600" smtClean="0"/>
              <a:t> kullanın.</a:t>
            </a:r>
          </a:p>
          <a:p>
            <a:pPr eaLnBrk="1" hangingPunct="1">
              <a:buFont typeface="Wingdings" pitchFamily="2" charset="2"/>
              <a:buNone/>
            </a:pPr>
            <a:endParaRPr lang="tr-TR" sz="900" smtClean="0"/>
          </a:p>
          <a:p>
            <a:pPr eaLnBrk="1" hangingPunct="1"/>
            <a:r>
              <a:rPr lang="tr-TR" sz="2600" smtClean="0"/>
              <a:t>Metinlerde ve resimlerde zemin rengine </a:t>
            </a:r>
            <a:r>
              <a:rPr lang="tr-TR" sz="2600" u="sng" smtClean="0"/>
              <a:t>zıt bir renk</a:t>
            </a:r>
            <a:r>
              <a:rPr lang="tr-TR" sz="2600" smtClean="0"/>
              <a:t> kullanın.</a:t>
            </a:r>
          </a:p>
          <a:p>
            <a:pPr eaLnBrk="1" hangingPunct="1">
              <a:buFont typeface="Wingdings" pitchFamily="2" charset="2"/>
              <a:buNone/>
            </a:pPr>
            <a:endParaRPr lang="tr-TR" sz="1000" smtClean="0"/>
          </a:p>
          <a:p>
            <a:pPr eaLnBrk="1" hangingPunct="1"/>
            <a:r>
              <a:rPr lang="tr-TR" sz="2600" smtClean="0"/>
              <a:t>Birden çok görsel objede </a:t>
            </a:r>
            <a:r>
              <a:rPr lang="tr-TR" sz="2600" u="sng" smtClean="0"/>
              <a:t>tutarlı zemin rengi</a:t>
            </a:r>
            <a:r>
              <a:rPr lang="tr-TR" sz="2600" smtClean="0"/>
              <a:t> kullanın.</a:t>
            </a:r>
          </a:p>
          <a:p>
            <a:pPr eaLnBrk="1" hangingPunct="1">
              <a:buFont typeface="Wingdings" pitchFamily="2" charset="2"/>
              <a:buNone/>
            </a:pPr>
            <a:endParaRPr lang="tr-TR" sz="800" smtClean="0"/>
          </a:p>
          <a:p>
            <a:pPr eaLnBrk="1" hangingPunct="1"/>
            <a:r>
              <a:rPr lang="tr-TR" sz="2600" smtClean="0"/>
              <a:t>Tek bir ekranda kullandığınız </a:t>
            </a:r>
            <a:r>
              <a:rPr lang="tr-TR" sz="2600" u="sng" smtClean="0"/>
              <a:t>renk sayısını sınırlandırın</a:t>
            </a:r>
            <a:r>
              <a:rPr lang="tr-TR" sz="2600" smtClean="0"/>
              <a:t>.</a:t>
            </a:r>
            <a:endParaRPr lang="fr-FR" sz="2600" smtClean="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8243" name="Rectangle 3"/>
          <p:cNvSpPr>
            <a:spLocks noGrp="1" noChangeArrowheads="1"/>
          </p:cNvSpPr>
          <p:nvPr>
            <p:ph idx="4294967295"/>
          </p:nvPr>
        </p:nvSpPr>
        <p:spPr/>
        <p:txBody>
          <a:bodyPr/>
          <a:lstStyle/>
          <a:p>
            <a:pPr eaLnBrk="1" hangingPunct="1">
              <a:buFont typeface="Wingdings" pitchFamily="2" charset="2"/>
              <a:buNone/>
            </a:pPr>
            <a:endParaRPr lang="tr-TR" smtClean="0"/>
          </a:p>
          <a:p>
            <a:pPr eaLnBrk="1" hangingPunct="1"/>
            <a:r>
              <a:rPr lang="fr-FR" smtClean="0"/>
              <a:t>Kullanaca</a:t>
            </a:r>
            <a:r>
              <a:rPr lang="tr-TR" smtClean="0"/>
              <a:t>ğı</a:t>
            </a:r>
            <a:r>
              <a:rPr lang="fr-FR" smtClean="0"/>
              <a:t>n</a:t>
            </a:r>
            <a:r>
              <a:rPr lang="tr-TR" smtClean="0"/>
              <a:t>ı</a:t>
            </a:r>
            <a:r>
              <a:rPr lang="fr-FR" smtClean="0"/>
              <a:t>z görseller ögrencilerin</a:t>
            </a:r>
            <a:r>
              <a:rPr lang="tr-TR" smtClean="0"/>
              <a:t> </a:t>
            </a:r>
            <a:r>
              <a:rPr lang="fr-FR" smtClean="0"/>
              <a:t>görebilmeleri için yeterince büyük</a:t>
            </a:r>
            <a:r>
              <a:rPr lang="tr-TR" smtClean="0"/>
              <a:t> </a:t>
            </a:r>
            <a:r>
              <a:rPr lang="fr-FR" smtClean="0"/>
              <a:t>olmal</a:t>
            </a:r>
            <a:r>
              <a:rPr lang="tr-TR" smtClean="0"/>
              <a:t>ı</a:t>
            </a:r>
            <a:r>
              <a:rPr lang="fr-FR" smtClean="0"/>
              <a:t>d</a:t>
            </a:r>
            <a:r>
              <a:rPr lang="tr-TR" smtClean="0"/>
              <a:t>ı</a:t>
            </a:r>
            <a:r>
              <a:rPr lang="fr-FR" smtClean="0"/>
              <a:t>r.</a:t>
            </a: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idx="4294967295"/>
          </p:nvPr>
        </p:nvSpPr>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39267" name="Rectangle 3"/>
          <p:cNvSpPr>
            <a:spLocks noGrp="1" noChangeArrowheads="1"/>
          </p:cNvSpPr>
          <p:nvPr>
            <p:ph idx="4294967295"/>
          </p:nvPr>
        </p:nvSpPr>
        <p:spPr/>
        <p:txBody>
          <a:bodyPr/>
          <a:lstStyle/>
          <a:p>
            <a:pPr eaLnBrk="1" hangingPunct="1"/>
            <a:r>
              <a:rPr lang="fr-FR" smtClean="0"/>
              <a:t>Görsel materyallere ders esnas</a:t>
            </a:r>
            <a:r>
              <a:rPr lang="tr-TR" smtClean="0"/>
              <a:t>ı</a:t>
            </a:r>
            <a:r>
              <a:rPr lang="fr-FR" smtClean="0"/>
              <a:t>nda ya</a:t>
            </a:r>
            <a:r>
              <a:rPr lang="tr-TR" smtClean="0"/>
              <a:t> </a:t>
            </a:r>
            <a:r>
              <a:rPr lang="fr-FR" smtClean="0"/>
              <a:t>da metin</a:t>
            </a:r>
            <a:r>
              <a:rPr lang="tr-TR" smtClean="0"/>
              <a:t> </a:t>
            </a:r>
            <a:r>
              <a:rPr lang="fr-FR" smtClean="0"/>
              <a:t>içinde her zaman gönderme yap</a:t>
            </a:r>
            <a:r>
              <a:rPr lang="tr-TR" smtClean="0"/>
              <a:t>ı</a:t>
            </a:r>
            <a:r>
              <a:rPr lang="fr-FR" smtClean="0"/>
              <a:t>larak dikkatler</a:t>
            </a:r>
            <a:r>
              <a:rPr lang="tr-TR" smtClean="0"/>
              <a:t> </a:t>
            </a:r>
            <a:r>
              <a:rPr lang="fr-FR" smtClean="0"/>
              <a:t>yönlendirilmelidir.</a:t>
            </a:r>
            <a:endParaRPr lang="tr-TR" smtClean="0"/>
          </a:p>
          <a:p>
            <a:pPr eaLnBrk="1" hangingPunct="1">
              <a:buFont typeface="Wingdings" pitchFamily="2" charset="2"/>
              <a:buNone/>
            </a:pPr>
            <a:endParaRPr lang="tr-TR" smtClean="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idx="4294967295"/>
          </p:nvPr>
        </p:nvSpPr>
        <p:spPr>
          <a:xfrm>
            <a:off x="1524000" y="228600"/>
            <a:ext cx="7010400" cy="1527175"/>
          </a:xfrm>
        </p:spPr>
        <p:txBody>
          <a:bodyPr/>
          <a:lstStyle/>
          <a:p>
            <a:pPr eaLnBrk="1" hangingPunct="1"/>
            <a:r>
              <a:rPr lang="tr-TR" smtClean="0">
                <a:solidFill>
                  <a:srgbClr val="000000"/>
                </a:solidFill>
              </a:rPr>
              <a:t>Diğer İlkeler</a:t>
            </a:r>
            <a:endParaRPr lang="fr-FR" smtClean="0">
              <a:solidFill>
                <a:srgbClr val="000000"/>
              </a:solidFill>
            </a:endParaRPr>
          </a:p>
        </p:txBody>
      </p:sp>
      <p:sp>
        <p:nvSpPr>
          <p:cNvPr id="140291" name="Rectangle 3"/>
          <p:cNvSpPr>
            <a:spLocks noGrp="1" noChangeArrowheads="1"/>
          </p:cNvSpPr>
          <p:nvPr>
            <p:ph idx="4294967295"/>
          </p:nvPr>
        </p:nvSpPr>
        <p:spPr/>
        <p:txBody>
          <a:bodyPr/>
          <a:lstStyle/>
          <a:p>
            <a:pPr eaLnBrk="1" hangingPunct="1"/>
            <a:r>
              <a:rPr lang="tr-TR" sz="2600" smtClean="0"/>
              <a:t>Animasyon kullanımı</a:t>
            </a:r>
          </a:p>
          <a:p>
            <a:pPr lvl="1" eaLnBrk="1" hangingPunct="1"/>
            <a:r>
              <a:rPr lang="tr-TR" sz="2400" smtClean="0"/>
              <a:t>İçeriği adım adım sunmak</a:t>
            </a:r>
          </a:p>
          <a:p>
            <a:pPr lvl="1" eaLnBrk="1" hangingPunct="1"/>
            <a:r>
              <a:rPr lang="tr-TR" sz="2400" smtClean="0"/>
              <a:t>Anlamayı desteklemek </a:t>
            </a:r>
          </a:p>
          <a:p>
            <a:pPr lvl="1" eaLnBrk="1" hangingPunct="1"/>
            <a:r>
              <a:rPr lang="tr-TR" sz="2400" smtClean="0"/>
              <a:t>Önemli noktaları vurgulamak </a:t>
            </a:r>
          </a:p>
          <a:p>
            <a:pPr lvl="1" eaLnBrk="1" hangingPunct="1"/>
            <a:r>
              <a:rPr lang="tr-TR" sz="2400" smtClean="0"/>
              <a:t>Dikkati belli bir noktada toplamak</a:t>
            </a:r>
            <a:endParaRPr lang="fr-FR" sz="2400" smtClean="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idx="4294967295"/>
          </p:nvPr>
        </p:nvSpPr>
        <p:spPr/>
        <p:txBody>
          <a:bodyPr/>
          <a:lstStyle/>
          <a:p>
            <a:pPr eaLnBrk="1" hangingPunct="1"/>
            <a:endParaRPr lang="tr-TR" smtClean="0"/>
          </a:p>
        </p:txBody>
      </p:sp>
      <p:sp>
        <p:nvSpPr>
          <p:cNvPr id="173059" name="WordArt 3"/>
          <p:cNvSpPr>
            <a:spLocks noChangeArrowheads="1" noChangeShapeType="1" noTextEdit="1"/>
          </p:cNvSpPr>
          <p:nvPr/>
        </p:nvSpPr>
        <p:spPr bwMode="auto">
          <a:xfrm>
            <a:off x="490538" y="1114425"/>
            <a:ext cx="7916862" cy="2733675"/>
          </a:xfrm>
          <a:prstGeom prst="rect">
            <a:avLst/>
          </a:prstGeom>
        </p:spPr>
        <p:txBody>
          <a:bodyPr wrap="none" fromWordArt="1">
            <a:prstTxWarp prst="textSlantUp">
              <a:avLst>
                <a:gd name="adj" fmla="val 32056"/>
              </a:avLst>
            </a:prstTxWarp>
          </a:bodyPr>
          <a:lstStyle/>
          <a:p>
            <a:pPr algn="ctr"/>
            <a:r>
              <a:rPr lang="tr-TR"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Abartılı animasyondan </a:t>
            </a:r>
          </a:p>
        </p:txBody>
      </p:sp>
      <p:sp>
        <p:nvSpPr>
          <p:cNvPr id="173060" name="WordArt 4"/>
          <p:cNvSpPr>
            <a:spLocks noChangeArrowheads="1" noChangeShapeType="1" noTextEdit="1"/>
          </p:cNvSpPr>
          <p:nvPr/>
        </p:nvSpPr>
        <p:spPr bwMode="auto">
          <a:xfrm rot="-487424">
            <a:off x="2249488" y="4410075"/>
            <a:ext cx="5054600" cy="946150"/>
          </a:xfrm>
          <a:prstGeom prst="rect">
            <a:avLst/>
          </a:prstGeom>
        </p:spPr>
        <p:txBody>
          <a:bodyPr wrap="none" fromWordArt="1">
            <a:prstTxWarp prst="textDoubleWave1">
              <a:avLst>
                <a:gd name="adj1" fmla="val 6500"/>
                <a:gd name="adj2" fmla="val 0"/>
              </a:avLst>
            </a:prstTxWarp>
          </a:bodyPr>
          <a:lstStyle/>
          <a:p>
            <a:pPr algn="ctr"/>
            <a:r>
              <a:rPr lang="tr-TR"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sakının!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73059"/>
                                        </p:tgtEl>
                                        <p:attrNameLst>
                                          <p:attrName>style.visibility</p:attrName>
                                        </p:attrNameLst>
                                      </p:cBhvr>
                                      <p:to>
                                        <p:strVal val="visible"/>
                                      </p:to>
                                    </p:set>
                                    <p:anim calcmode="lin" valueType="num">
                                      <p:cBhvr additive="base">
                                        <p:cTn id="7" dur="500" fill="hold"/>
                                        <p:tgtEl>
                                          <p:spTgt spid="173059"/>
                                        </p:tgtEl>
                                        <p:attrNameLst>
                                          <p:attrName>ppt_x</p:attrName>
                                        </p:attrNameLst>
                                      </p:cBhvr>
                                      <p:tavLst>
                                        <p:tav tm="0">
                                          <p:val>
                                            <p:strVal val="0-#ppt_w/2"/>
                                          </p:val>
                                        </p:tav>
                                        <p:tav tm="100000">
                                          <p:val>
                                            <p:strVal val="#ppt_x"/>
                                          </p:val>
                                        </p:tav>
                                      </p:tavLst>
                                    </p:anim>
                                    <p:anim calcmode="lin" valueType="num">
                                      <p:cBhvr additive="base">
                                        <p:cTn id="8" dur="500" fill="hold"/>
                                        <p:tgtEl>
                                          <p:spTgt spid="173059"/>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8" presetClass="emph" presetSubtype="0" fill="hold" grpId="1" nodeType="afterEffect">
                                  <p:stCondLst>
                                    <p:cond delay="0"/>
                                  </p:stCondLst>
                                  <p:childTnLst>
                                    <p:animRot by="21600000">
                                      <p:cBhvr>
                                        <p:cTn id="11" dur="2000" fill="hold"/>
                                        <p:tgtEl>
                                          <p:spTgt spid="173059"/>
                                        </p:tgtEl>
                                        <p:attrNameLst>
                                          <p:attrName>r</p:attrName>
                                        </p:attrNameLst>
                                      </p:cBhvr>
                                    </p:animRot>
                                  </p:childTnLst>
                                </p:cTn>
                              </p:par>
                            </p:childTnLst>
                          </p:cTn>
                        </p:par>
                        <p:par>
                          <p:cTn id="12" fill="hold" nodeType="afterGroup">
                            <p:stCondLst>
                              <p:cond delay="2500"/>
                            </p:stCondLst>
                            <p:childTnLst>
                              <p:par>
                                <p:cTn id="13" presetID="8" presetClass="entr" presetSubtype="16" fill="hold" grpId="0" nodeType="afterEffect">
                                  <p:stCondLst>
                                    <p:cond delay="0"/>
                                  </p:stCondLst>
                                  <p:childTnLst>
                                    <p:set>
                                      <p:cBhvr>
                                        <p:cTn id="14" dur="1" fill="hold">
                                          <p:stCondLst>
                                            <p:cond delay="0"/>
                                          </p:stCondLst>
                                        </p:cTn>
                                        <p:tgtEl>
                                          <p:spTgt spid="173060"/>
                                        </p:tgtEl>
                                        <p:attrNameLst>
                                          <p:attrName>style.visibility</p:attrName>
                                        </p:attrNameLst>
                                      </p:cBhvr>
                                      <p:to>
                                        <p:strVal val="visible"/>
                                      </p:to>
                                    </p:set>
                                    <p:animEffect transition="in" filter="diamond(in)">
                                      <p:cBhvr>
                                        <p:cTn id="15" dur="2000"/>
                                        <p:tgtEl>
                                          <p:spTgt spid="173060"/>
                                        </p:tgtEl>
                                      </p:cBhvr>
                                    </p:animEffect>
                                  </p:childTnLst>
                                </p:cTn>
                              </p:par>
                            </p:childTnLst>
                          </p:cTn>
                        </p:par>
                        <p:par>
                          <p:cTn id="16" fill="hold" nodeType="afterGroup">
                            <p:stCondLst>
                              <p:cond delay="4500"/>
                            </p:stCondLst>
                            <p:childTnLst>
                              <p:par>
                                <p:cTn id="17" presetID="6" presetClass="emph" presetSubtype="0" fill="hold" grpId="1" nodeType="afterEffect">
                                  <p:stCondLst>
                                    <p:cond delay="0"/>
                                  </p:stCondLst>
                                  <p:childTnLst>
                                    <p:animScale>
                                      <p:cBhvr>
                                        <p:cTn id="18" dur="2000" fill="hold"/>
                                        <p:tgtEl>
                                          <p:spTgt spid="17306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9" grpId="0" animBg="1"/>
      <p:bldP spid="173059" grpId="1" animBg="1"/>
      <p:bldP spid="173060" grpId="0" animBg="1"/>
      <p:bldP spid="173060" grpId="1"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ctrTitle"/>
          </p:nvPr>
        </p:nvSpPr>
        <p:spPr/>
        <p:txBody>
          <a:bodyPr/>
          <a:lstStyle/>
          <a:p>
            <a:pPr eaLnBrk="1" hangingPunct="1">
              <a:defRPr/>
            </a:pPr>
            <a:r>
              <a:rPr lang="tr-TR" b="1" dirty="0" smtClean="0">
                <a:solidFill>
                  <a:schemeClr val="tx1">
                    <a:lumMod val="50000"/>
                  </a:schemeClr>
                </a:solidFill>
                <a:effectLst>
                  <a:outerShdw blurRad="38100" dist="38100" dir="2700000" algn="tl">
                    <a:srgbClr val="000000">
                      <a:alpha val="43137"/>
                    </a:srgbClr>
                  </a:outerShdw>
                </a:effectLst>
              </a:rPr>
              <a:t>POWER POINT İLE POSTER HAZIRLAMA </a:t>
            </a:r>
          </a:p>
        </p:txBody>
      </p:sp>
      <p:sp>
        <p:nvSpPr>
          <p:cNvPr id="7171" name="Sous-titre 1"/>
          <p:cNvSpPr>
            <a:spLocks noGrp="1"/>
          </p:cNvSpPr>
          <p:nvPr>
            <p:ph type="subTitle" idx="1"/>
          </p:nvPr>
        </p:nvSpPr>
        <p:spPr/>
        <p:txBody>
          <a:bodyPr/>
          <a:lstStyle/>
          <a:p>
            <a:pPr eaLnBrk="1" hangingPunct="1"/>
            <a:endParaRPr lang="fr-FR" smtClean="0"/>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tr-TR" b="1" smtClean="0"/>
              <a:t>Scribus</a:t>
            </a:r>
            <a:r>
              <a:rPr lang="tr-TR" smtClean="0"/>
              <a:t> </a:t>
            </a:r>
          </a:p>
        </p:txBody>
      </p:sp>
      <p:sp>
        <p:nvSpPr>
          <p:cNvPr id="8195" name="Rectangle 3"/>
          <p:cNvSpPr>
            <a:spLocks noGrp="1" noChangeArrowheads="1"/>
          </p:cNvSpPr>
          <p:nvPr>
            <p:ph type="body" idx="1"/>
          </p:nvPr>
        </p:nvSpPr>
        <p:spPr/>
        <p:txBody>
          <a:bodyPr/>
          <a:lstStyle/>
          <a:p>
            <a:pPr eaLnBrk="1" hangingPunct="1"/>
            <a:r>
              <a:rPr lang="tr-TR" smtClean="0"/>
              <a:t>Scribus, açık kaynak ve profesyonel bir broşür, kitap, poster, vb. tasarım programı. </a:t>
            </a:r>
          </a:p>
          <a:p>
            <a:pPr eaLnBrk="1" hangingPunct="1"/>
            <a:r>
              <a:rPr lang="tr-TR" smtClean="0"/>
              <a:t>Windows ve GNU/Linux'ta çalışıyor. </a:t>
            </a:r>
          </a:p>
        </p:txBody>
      </p:sp>
      <p:pic>
        <p:nvPicPr>
          <p:cNvPr id="8196" name="Picture 4"/>
          <p:cNvPicPr>
            <a:picLocks noChangeAspect="1" noChangeArrowheads="1"/>
          </p:cNvPicPr>
          <p:nvPr/>
        </p:nvPicPr>
        <p:blipFill>
          <a:blip r:embed="rId2" cstate="print"/>
          <a:srcRect/>
          <a:stretch>
            <a:fillRect/>
          </a:stretch>
        </p:blipFill>
        <p:spPr bwMode="auto">
          <a:xfrm>
            <a:off x="3048000" y="3962400"/>
            <a:ext cx="3381375" cy="2228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tr-TR" smtClean="0"/>
              <a:t>Sayfa Boyutu</a:t>
            </a:r>
          </a:p>
        </p:txBody>
      </p:sp>
      <p:sp>
        <p:nvSpPr>
          <p:cNvPr id="9219" name="Rectangle 3"/>
          <p:cNvSpPr>
            <a:spLocks noGrp="1" noChangeArrowheads="1"/>
          </p:cNvSpPr>
          <p:nvPr>
            <p:ph type="body" idx="1"/>
          </p:nvPr>
        </p:nvSpPr>
        <p:spPr/>
        <p:txBody>
          <a:bodyPr/>
          <a:lstStyle/>
          <a:p>
            <a:pPr eaLnBrk="1" hangingPunct="1"/>
            <a:r>
              <a:rPr lang="tr-TR" smtClean="0"/>
              <a:t>İlk karar vermeniz gereken, poster boyutunuz ve posterinizin </a:t>
            </a:r>
            <a:r>
              <a:rPr lang="tr-TR" u="sng" smtClean="0"/>
              <a:t>yatay mı dikey mi </a:t>
            </a:r>
            <a:r>
              <a:rPr lang="tr-TR" smtClean="0"/>
              <a:t>olacağı. </a:t>
            </a:r>
          </a:p>
          <a:p>
            <a:pPr eaLnBrk="1" hangingPunct="1">
              <a:buFont typeface="Wingdings" pitchFamily="2" charset="2"/>
              <a:buNone/>
            </a:pPr>
            <a:r>
              <a:rPr lang="tr-TR" smtClean="0"/>
              <a:t/>
            </a:r>
            <a:br>
              <a:rPr lang="tr-TR" smtClean="0"/>
            </a:br>
            <a:r>
              <a:rPr lang="tr-TR" b="1" smtClean="0"/>
              <a:t>A0: 841 mm x 1189 mm</a:t>
            </a:r>
            <a:r>
              <a:rPr lang="tr-TR" smtClean="0"/>
              <a:t/>
            </a:r>
            <a:br>
              <a:rPr lang="tr-TR" smtClean="0"/>
            </a:br>
            <a:r>
              <a:rPr lang="tr-TR" b="1" smtClean="0"/>
              <a:t>A1: 594 mm x 841 mm</a:t>
            </a:r>
            <a:r>
              <a:rPr lang="tr-TR" smtClean="0"/>
              <a:t/>
            </a:r>
            <a:br>
              <a:rPr lang="tr-TR" smtClean="0"/>
            </a:br>
            <a:endParaRPr lang="tr-TR" smtClean="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tr-TR" smtClean="0"/>
              <a:t>Sayfa Boyutu</a:t>
            </a:r>
          </a:p>
        </p:txBody>
      </p:sp>
      <p:sp>
        <p:nvSpPr>
          <p:cNvPr id="10243" name="Rectangle 3"/>
          <p:cNvSpPr>
            <a:spLocks noGrp="1" noChangeArrowheads="1"/>
          </p:cNvSpPr>
          <p:nvPr>
            <p:ph type="body" idx="1"/>
          </p:nvPr>
        </p:nvSpPr>
        <p:spPr/>
        <p:txBody>
          <a:bodyPr/>
          <a:lstStyle/>
          <a:p>
            <a:pPr eaLnBrk="1" hangingPunct="1"/>
            <a:r>
              <a:rPr lang="tr-TR" sz="2600" smtClean="0"/>
              <a:t>PowerPoint'te sayfa boyutunu </a:t>
            </a:r>
          </a:p>
          <a:p>
            <a:pPr eaLnBrk="1" hangingPunct="1">
              <a:buFont typeface="Wingdings" pitchFamily="2" charset="2"/>
              <a:buNone/>
            </a:pPr>
            <a:r>
              <a:rPr lang="tr-TR" sz="2600" smtClean="0"/>
              <a:t>(Dosya -&gt; Sayfa Yapısı'ndan) aşağıdaki gibi değiştirebilirsiniz. </a:t>
            </a:r>
          </a:p>
        </p:txBody>
      </p:sp>
      <p:pic>
        <p:nvPicPr>
          <p:cNvPr id="10244" name="Picture 4"/>
          <p:cNvPicPr>
            <a:picLocks noChangeAspect="1" noChangeArrowheads="1"/>
          </p:cNvPicPr>
          <p:nvPr/>
        </p:nvPicPr>
        <p:blipFill>
          <a:blip r:embed="rId2" cstate="print"/>
          <a:srcRect/>
          <a:stretch>
            <a:fillRect/>
          </a:stretch>
        </p:blipFill>
        <p:spPr bwMode="auto">
          <a:xfrm>
            <a:off x="2286000" y="3581400"/>
            <a:ext cx="4800600" cy="2417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tr-TR" smtClean="0"/>
              <a:t>Sayfa Düzeni </a:t>
            </a:r>
          </a:p>
        </p:txBody>
      </p:sp>
      <p:sp>
        <p:nvSpPr>
          <p:cNvPr id="11267" name="Rectangle 3"/>
          <p:cNvSpPr>
            <a:spLocks noGrp="1" noChangeArrowheads="1"/>
          </p:cNvSpPr>
          <p:nvPr>
            <p:ph type="body" idx="1"/>
          </p:nvPr>
        </p:nvSpPr>
        <p:spPr/>
        <p:txBody>
          <a:bodyPr/>
          <a:lstStyle/>
          <a:p>
            <a:pPr eaLnBrk="1" hangingPunct="1"/>
            <a:r>
              <a:rPr lang="tr-TR" sz="2600" smtClean="0"/>
              <a:t>Ayrıca daha sonra metinleri ve resimleri hizalarken işimizi kolaylaştıracak çizgileri de görünüm ayarlarından aktif hale getirebilirsiniz.</a:t>
            </a:r>
            <a:r>
              <a:rPr lang="tr-TR" smtClean="0"/>
              <a:t> </a:t>
            </a:r>
          </a:p>
        </p:txBody>
      </p:sp>
      <p:pic>
        <p:nvPicPr>
          <p:cNvPr id="11268" name="Picture 4"/>
          <p:cNvPicPr>
            <a:picLocks noChangeAspect="1" noChangeArrowheads="1"/>
          </p:cNvPicPr>
          <p:nvPr/>
        </p:nvPicPr>
        <p:blipFill>
          <a:blip r:embed="rId2" cstate="print"/>
          <a:srcRect/>
          <a:stretch>
            <a:fillRect/>
          </a:stretch>
        </p:blipFill>
        <p:spPr bwMode="auto">
          <a:xfrm>
            <a:off x="3048000" y="4343400"/>
            <a:ext cx="3124200" cy="1420813"/>
          </a:xfrm>
          <a:prstGeom prst="rect">
            <a:avLst/>
          </a:prstGeom>
          <a:noFill/>
          <a:ln w="9525">
            <a:noFill/>
            <a:miter lim="800000"/>
            <a:headEnd/>
            <a:tailEnd/>
          </a:ln>
        </p:spPr>
      </p:pic>
      <p:sp>
        <p:nvSpPr>
          <p:cNvPr id="11269" name="Line 5"/>
          <p:cNvSpPr>
            <a:spLocks noChangeShapeType="1"/>
          </p:cNvSpPr>
          <p:nvPr/>
        </p:nvSpPr>
        <p:spPr bwMode="auto">
          <a:xfrm flipV="1">
            <a:off x="4191000" y="5181600"/>
            <a:ext cx="457200" cy="838200"/>
          </a:xfrm>
          <a:prstGeom prst="line">
            <a:avLst/>
          </a:prstGeom>
          <a:noFill/>
          <a:ln w="79375">
            <a:solidFill>
              <a:srgbClr val="FF0000"/>
            </a:solidFill>
            <a:round/>
            <a:headEnd/>
            <a:tailEnd type="triangle" w="med" len="med"/>
          </a:ln>
          <a:effectLst/>
        </p:spPr>
        <p:txBody>
          <a:bodyPr/>
          <a:lstStyle/>
          <a:p>
            <a:endParaRPr lang="tr-T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tr-TR" smtClean="0"/>
              <a:t>Yazı tipi ve boyutu</a:t>
            </a:r>
          </a:p>
        </p:txBody>
      </p:sp>
      <p:sp>
        <p:nvSpPr>
          <p:cNvPr id="12291" name="Rectangle 3"/>
          <p:cNvSpPr>
            <a:spLocks noGrp="1" noChangeArrowheads="1"/>
          </p:cNvSpPr>
          <p:nvPr>
            <p:ph type="body" idx="1"/>
          </p:nvPr>
        </p:nvSpPr>
        <p:spPr/>
        <p:txBody>
          <a:bodyPr/>
          <a:lstStyle/>
          <a:p>
            <a:pPr eaLnBrk="1" hangingPunct="1">
              <a:buFont typeface="Wingdings" pitchFamily="2" charset="2"/>
              <a:buNone/>
            </a:pPr>
            <a:r>
              <a:rPr lang="tr-TR" b="1" smtClean="0"/>
              <a:t/>
            </a:r>
            <a:br>
              <a:rPr lang="tr-TR" b="1" smtClean="0"/>
            </a:br>
            <a:r>
              <a:rPr lang="tr-TR" b="1" smtClean="0"/>
              <a:t>			</a:t>
            </a:r>
            <a:r>
              <a:rPr lang="tr-TR" sz="2200" b="1" smtClean="0"/>
              <a:t>A0 poster A1 poster A2 poster </a:t>
            </a:r>
          </a:p>
          <a:p>
            <a:pPr eaLnBrk="1" hangingPunct="1"/>
            <a:r>
              <a:rPr lang="tr-TR" b="1" smtClean="0"/>
              <a:t>Ana Başlık        </a:t>
            </a:r>
            <a:r>
              <a:rPr lang="tr-TR" smtClean="0"/>
              <a:t>84 pt    42 pt    36 pt </a:t>
            </a:r>
          </a:p>
          <a:p>
            <a:pPr eaLnBrk="1" hangingPunct="1"/>
            <a:r>
              <a:rPr lang="tr-TR" b="1" smtClean="0"/>
              <a:t>Yazar-Okul Adı  </a:t>
            </a:r>
            <a:r>
              <a:rPr lang="tr-TR" smtClean="0"/>
              <a:t>56 pt   36 pt    30 pt </a:t>
            </a:r>
          </a:p>
          <a:p>
            <a:pPr eaLnBrk="1" hangingPunct="1"/>
            <a:r>
              <a:rPr lang="tr-TR" b="1" smtClean="0"/>
              <a:t>Ara Başlık         </a:t>
            </a:r>
            <a:r>
              <a:rPr lang="tr-TR" smtClean="0"/>
              <a:t>40 pt    30 pt    24 pt </a:t>
            </a:r>
          </a:p>
          <a:p>
            <a:pPr eaLnBrk="1" hangingPunct="1"/>
            <a:r>
              <a:rPr lang="tr-TR" b="1" smtClean="0"/>
              <a:t>Metin                  </a:t>
            </a:r>
            <a:r>
              <a:rPr lang="tr-TR" smtClean="0"/>
              <a:t>32 pt   20 pt    16 pt </a:t>
            </a:r>
          </a:p>
          <a:p>
            <a:pPr eaLnBrk="1" hangingPunct="1"/>
            <a:r>
              <a:rPr lang="tr-TR" b="1" smtClean="0"/>
              <a:t>Resim Yazısı     </a:t>
            </a:r>
            <a:r>
              <a:rPr lang="tr-TR" smtClean="0"/>
              <a:t>20 pt    15 pt    10 pt</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tr-TR" smtClean="0"/>
              <a:t>Yazı tipi ve boyutu</a:t>
            </a:r>
          </a:p>
        </p:txBody>
      </p:sp>
      <p:sp>
        <p:nvSpPr>
          <p:cNvPr id="230403" name="Rectangle 3"/>
          <p:cNvSpPr>
            <a:spLocks noGrp="1" noChangeArrowheads="1"/>
          </p:cNvSpPr>
          <p:nvPr>
            <p:ph type="body" idx="1"/>
          </p:nvPr>
        </p:nvSpPr>
        <p:spPr/>
        <p:txBody>
          <a:bodyPr/>
          <a:lstStyle/>
          <a:p>
            <a:pPr eaLnBrk="1" hangingPunct="1"/>
            <a:r>
              <a:rPr lang="tr-TR" b="1" smtClean="0"/>
              <a:t>Başlıkları </a:t>
            </a:r>
            <a:r>
              <a:rPr lang="tr-TR" smtClean="0"/>
              <a:t>vurgulamak için koyu yapmak ya da altı çizmek yerine </a:t>
            </a:r>
            <a:r>
              <a:rPr lang="tr-TR" u="sng" smtClean="0"/>
              <a:t>farklı renk kullanabilirsiniz</a:t>
            </a:r>
            <a:r>
              <a:rPr lang="tr-TR" smtClean="0"/>
              <a:t>. </a:t>
            </a:r>
          </a:p>
          <a:p>
            <a:pPr eaLnBrk="1" hangingPunct="1"/>
            <a:endParaRPr lang="tr-TR" smtClean="0"/>
          </a:p>
          <a:p>
            <a:pPr eaLnBrk="1" hangingPunct="1"/>
            <a:r>
              <a:rPr lang="tr-TR" b="1" smtClean="0"/>
              <a:t>Metin vurguları</a:t>
            </a:r>
            <a:r>
              <a:rPr lang="tr-TR" smtClean="0"/>
              <a:t> için en iyisi </a:t>
            </a:r>
            <a:r>
              <a:rPr lang="tr-TR" u="sng" smtClean="0"/>
              <a:t>koyu ya da italik</a:t>
            </a:r>
            <a:r>
              <a:rPr lang="tr-TR" smtClean="0"/>
              <a:t> yapmaktır, altını çizmek okumayı zorlaştıracaktır.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040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tr-TR" smtClean="0"/>
              <a:t>Sütun oluşturma </a:t>
            </a:r>
          </a:p>
        </p:txBody>
      </p:sp>
      <p:sp>
        <p:nvSpPr>
          <p:cNvPr id="14339" name="Rectangle 3"/>
          <p:cNvSpPr>
            <a:spLocks noGrp="1" noChangeArrowheads="1"/>
          </p:cNvSpPr>
          <p:nvPr>
            <p:ph type="body" idx="1"/>
          </p:nvPr>
        </p:nvSpPr>
        <p:spPr/>
        <p:txBody>
          <a:bodyPr/>
          <a:lstStyle/>
          <a:p>
            <a:pPr eaLnBrk="1" hangingPunct="1"/>
            <a:r>
              <a:rPr lang="tr-TR" sz="2600" smtClean="0"/>
              <a:t>Diğer bir sorun da posterinizin boyutuna göre sütun sayısını seçmektir.</a:t>
            </a:r>
          </a:p>
          <a:p>
            <a:pPr eaLnBrk="1" hangingPunct="1">
              <a:buFont typeface="Wingdings" pitchFamily="2" charset="2"/>
              <a:buNone/>
            </a:pPr>
            <a:r>
              <a:rPr lang="tr-TR" sz="2600" smtClean="0"/>
              <a:t> </a:t>
            </a:r>
          </a:p>
          <a:p>
            <a:pPr eaLnBrk="1" hangingPunct="1"/>
            <a:r>
              <a:rPr lang="tr-TR" sz="2600" smtClean="0"/>
              <a:t>Dikey posterler için 2 sütun, yatay posterler için 3-4 sütun bence yeterli. </a:t>
            </a: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tr-TR" smtClean="0"/>
              <a:t>Sütun oluşturma </a:t>
            </a:r>
          </a:p>
        </p:txBody>
      </p:sp>
      <p:sp>
        <p:nvSpPr>
          <p:cNvPr id="232451" name="Rectangle 3"/>
          <p:cNvSpPr>
            <a:spLocks noGrp="1" noChangeArrowheads="1"/>
          </p:cNvSpPr>
          <p:nvPr>
            <p:ph type="body" idx="1"/>
          </p:nvPr>
        </p:nvSpPr>
        <p:spPr/>
        <p:txBody>
          <a:bodyPr/>
          <a:lstStyle/>
          <a:p>
            <a:pPr eaLnBrk="1" hangingPunct="1">
              <a:lnSpc>
                <a:spcPct val="90000"/>
              </a:lnSpc>
            </a:pPr>
            <a:r>
              <a:rPr lang="tr-TR" sz="2600" smtClean="0"/>
              <a:t>PowerPoint'de sütunlara yerleştirme işini kolaylaştırmak için istediğiniz sayıda klavuz çizgiler oluşturabilirsiniz.</a:t>
            </a:r>
          </a:p>
          <a:p>
            <a:pPr eaLnBrk="1" hangingPunct="1">
              <a:lnSpc>
                <a:spcPct val="90000"/>
              </a:lnSpc>
              <a:buFont typeface="Wingdings" pitchFamily="2" charset="2"/>
              <a:buNone/>
            </a:pPr>
            <a:r>
              <a:rPr lang="tr-TR" sz="2600" smtClean="0"/>
              <a:t> </a:t>
            </a:r>
          </a:p>
          <a:p>
            <a:pPr eaLnBrk="1" hangingPunct="1">
              <a:lnSpc>
                <a:spcPct val="90000"/>
              </a:lnSpc>
            </a:pPr>
            <a:r>
              <a:rPr lang="tr-TR" sz="2600" smtClean="0"/>
              <a:t>Arka plandaki kareleri ve cetveli görebiliyorsanız, yatay çizgilerden birine tıklarken CTRL tuşuna basılı tutmak, yeni bir kılavuz çizgisi oluşacaktır.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24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24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tr-TR" smtClean="0"/>
              <a:t>Sütun oluşturma </a:t>
            </a:r>
          </a:p>
        </p:txBody>
      </p:sp>
      <p:sp>
        <p:nvSpPr>
          <p:cNvPr id="16387" name="Rectangle 3"/>
          <p:cNvSpPr>
            <a:spLocks noGrp="1" noChangeArrowheads="1"/>
          </p:cNvSpPr>
          <p:nvPr>
            <p:ph type="body" idx="1"/>
          </p:nvPr>
        </p:nvSpPr>
        <p:spPr/>
        <p:txBody>
          <a:bodyPr/>
          <a:lstStyle/>
          <a:p>
            <a:pPr eaLnBrk="1" hangingPunct="1"/>
            <a:r>
              <a:rPr lang="tr-TR" sz="2600" smtClean="0"/>
              <a:t>çıktı alırken sorun olmaması için her yönden en az 1.5 cm civarı kenar boşluğu bırakmak</a:t>
            </a:r>
          </a:p>
        </p:txBody>
      </p:sp>
      <p:pic>
        <p:nvPicPr>
          <p:cNvPr id="16388" name="Picture 4"/>
          <p:cNvPicPr>
            <a:picLocks noChangeAspect="1" noChangeArrowheads="1"/>
          </p:cNvPicPr>
          <p:nvPr/>
        </p:nvPicPr>
        <p:blipFill>
          <a:blip r:embed="rId2" cstate="print"/>
          <a:srcRect/>
          <a:stretch>
            <a:fillRect/>
          </a:stretch>
        </p:blipFill>
        <p:spPr bwMode="auto">
          <a:xfrm>
            <a:off x="1981200" y="3276600"/>
            <a:ext cx="4533900" cy="3151188"/>
          </a:xfrm>
          <a:prstGeom prst="rect">
            <a:avLst/>
          </a:prstGeom>
          <a:noFill/>
          <a:ln w="9525">
            <a:noFill/>
            <a:miter lim="800000"/>
            <a:headEnd/>
            <a:tailEnd/>
          </a:ln>
        </p:spPr>
      </p:pic>
      <p:pic>
        <p:nvPicPr>
          <p:cNvPr id="16389" name="Picture 5"/>
          <p:cNvPicPr>
            <a:picLocks noChangeAspect="1" noChangeArrowheads="1"/>
          </p:cNvPicPr>
          <p:nvPr/>
        </p:nvPicPr>
        <p:blipFill>
          <a:blip r:embed="rId3" cstate="print"/>
          <a:srcRect/>
          <a:stretch>
            <a:fillRect/>
          </a:stretch>
        </p:blipFill>
        <p:spPr bwMode="auto">
          <a:xfrm>
            <a:off x="5638800" y="4419600"/>
            <a:ext cx="2038350" cy="2295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tr-TR" smtClean="0"/>
              <a:t>Font renkleri </a:t>
            </a:r>
          </a:p>
        </p:txBody>
      </p:sp>
      <p:sp>
        <p:nvSpPr>
          <p:cNvPr id="17411" name="Rectangle 3"/>
          <p:cNvSpPr>
            <a:spLocks noGrp="1" noChangeArrowheads="1"/>
          </p:cNvSpPr>
          <p:nvPr>
            <p:ph type="body" idx="1"/>
          </p:nvPr>
        </p:nvSpPr>
        <p:spPr/>
        <p:txBody>
          <a:bodyPr/>
          <a:lstStyle/>
          <a:p>
            <a:pPr eaLnBrk="1" hangingPunct="1"/>
            <a:r>
              <a:rPr lang="tr-TR" smtClean="0"/>
              <a:t>poster şablonu ya da  "academic poster powerpoint template“</a:t>
            </a:r>
          </a:p>
          <a:p>
            <a:pPr eaLnBrk="1" hangingPunct="1">
              <a:buFont typeface="Wingdings" pitchFamily="2" charset="2"/>
              <a:buNone/>
            </a:pPr>
            <a:endParaRPr lang="tr-TR" smtClean="0"/>
          </a:p>
          <a:p>
            <a:pPr lvl="1" eaLnBrk="1" hangingPunct="1"/>
            <a:r>
              <a:rPr lang="tr-TR" smtClean="0">
                <a:hlinkClick r:id="rId2"/>
              </a:rPr>
              <a:t>Genigraphis Poster Şablonları</a:t>
            </a:r>
            <a:r>
              <a:rPr lang="tr-TR" smtClean="0"/>
              <a:t> </a:t>
            </a:r>
          </a:p>
          <a:p>
            <a:pPr lvl="1" eaLnBrk="1" hangingPunct="1"/>
            <a:r>
              <a:rPr lang="tr-TR" smtClean="0">
                <a:hlinkClick r:id="rId3"/>
              </a:rPr>
              <a:t>MakeDesigns Şablonları</a:t>
            </a:r>
            <a:r>
              <a:rPr lang="tr-TR" smtClean="0"/>
              <a:t> </a:t>
            </a:r>
          </a:p>
          <a:p>
            <a:pPr lvl="1" eaLnBrk="1" hangingPunct="1"/>
            <a:r>
              <a:rPr lang="tr-TR" smtClean="0">
                <a:hlinkClick r:id="rId4"/>
              </a:rPr>
              <a:t>Phd Posters</a:t>
            </a:r>
            <a:r>
              <a:rPr lang="tr-TR" smtClean="0"/>
              <a:t> </a:t>
            </a:r>
          </a:p>
          <a:p>
            <a:pPr eaLnBrk="1" hangingPunct="1"/>
            <a:endParaRPr lang="tr-TR" smtClean="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1447800" y="152400"/>
            <a:ext cx="7418388" cy="6164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1447800" y="195263"/>
            <a:ext cx="6796088" cy="6662737"/>
          </a:xfrm>
          <a:prstGeom prst="rect">
            <a:avLst/>
          </a:prstGeom>
          <a:noFill/>
          <a:ln w="9525">
            <a:noFill/>
            <a:miter lim="800000"/>
            <a:headEnd/>
            <a:tailEnd/>
          </a:ln>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0" y="314325"/>
            <a:ext cx="8724900" cy="6543675"/>
          </a:xfrm>
          <a:prstGeom prst="rect">
            <a:avLst/>
          </a:prstGeom>
          <a:noFill/>
          <a:ln w="9525">
            <a:noFill/>
            <a:miter lim="800000"/>
            <a:headEnd/>
            <a:tailEnd/>
          </a:ln>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p:txBody>
          <a:bodyPr/>
          <a:lstStyle/>
          <a:p>
            <a:pPr eaLnBrk="1" hangingPunct="1"/>
            <a:r>
              <a:rPr lang="tr-TR" smtClean="0">
                <a:solidFill>
                  <a:srgbClr val="000000"/>
                </a:solidFill>
              </a:rPr>
              <a:t>Başlık</a:t>
            </a:r>
            <a:endParaRPr lang="fr-FR" smtClean="0">
              <a:solidFill>
                <a:srgbClr val="000000"/>
              </a:solidFill>
            </a:endParaRPr>
          </a:p>
        </p:txBody>
      </p:sp>
      <p:sp>
        <p:nvSpPr>
          <p:cNvPr id="21507" name="Rectangle 3"/>
          <p:cNvSpPr>
            <a:spLocks noGrp="1" noChangeArrowheads="1"/>
          </p:cNvSpPr>
          <p:nvPr>
            <p:ph idx="4294967295"/>
          </p:nvPr>
        </p:nvSpPr>
        <p:spPr/>
        <p:txBody>
          <a:bodyPr/>
          <a:lstStyle/>
          <a:p>
            <a:pPr lvl="1" eaLnBrk="1" hangingPunct="1">
              <a:buFont typeface="Wingdings" pitchFamily="2" charset="2"/>
              <a:buNone/>
            </a:pPr>
            <a:r>
              <a:rPr lang="tr-TR" b="1" smtClean="0"/>
              <a:t>İyi bir başlık: </a:t>
            </a:r>
          </a:p>
          <a:p>
            <a:pPr eaLnBrk="1" hangingPunct="1"/>
            <a:r>
              <a:rPr lang="tr-TR" sz="2600" smtClean="0"/>
              <a:t>Dinleyiciyi konuya hazırlar, ısındırır.</a:t>
            </a:r>
            <a:endParaRPr lang="en-US" sz="2600" smtClean="0"/>
          </a:p>
          <a:p>
            <a:pPr eaLnBrk="1" hangingPunct="1"/>
            <a:r>
              <a:rPr lang="tr-TR" sz="2600" smtClean="0"/>
              <a:t>Okuyucuların ilgisini konuya çeker.</a:t>
            </a:r>
            <a:endParaRPr lang="en-US" sz="2600" smtClean="0"/>
          </a:p>
          <a:p>
            <a:pPr lvl="1" eaLnBrk="1" hangingPunct="1">
              <a:buFont typeface="Wingdings" pitchFamily="2" charset="2"/>
              <a:buNone/>
            </a:pPr>
            <a:endParaRPr lang="fr-FR" smtClean="0"/>
          </a:p>
        </p:txBody>
      </p:sp>
      <p:graphicFrame>
        <p:nvGraphicFramePr>
          <p:cNvPr id="238596" name="Object 4"/>
          <p:cNvGraphicFramePr>
            <a:graphicFrameLocks noChangeAspect="1"/>
          </p:cNvGraphicFramePr>
          <p:nvPr/>
        </p:nvGraphicFramePr>
        <p:xfrm>
          <a:off x="3276600" y="3581400"/>
          <a:ext cx="2809875" cy="3124200"/>
        </p:xfrm>
        <a:graphic>
          <a:graphicData uri="http://schemas.openxmlformats.org/presentationml/2006/ole">
            <p:oleObj spid="_x0000_s150530" name="Clip" r:id="rId3" imgW="1503720" imgH="177048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38596"/>
                                        </p:tgtEl>
                                        <p:attrNameLst>
                                          <p:attrName>style.visibility</p:attrName>
                                        </p:attrNameLst>
                                      </p:cBhvr>
                                      <p:to>
                                        <p:strVal val="visible"/>
                                      </p:to>
                                    </p:set>
                                    <p:anim calcmode="lin" valueType="num">
                                      <p:cBhvr additive="base">
                                        <p:cTn id="7" dur="500" fill="hold"/>
                                        <p:tgtEl>
                                          <p:spTgt spid="238596"/>
                                        </p:tgtEl>
                                        <p:attrNameLst>
                                          <p:attrName>ppt_x</p:attrName>
                                        </p:attrNameLst>
                                      </p:cBhvr>
                                      <p:tavLst>
                                        <p:tav tm="0">
                                          <p:val>
                                            <p:strVal val="1+#ppt_w/2"/>
                                          </p:val>
                                        </p:tav>
                                        <p:tav tm="100000">
                                          <p:val>
                                            <p:strVal val="#ppt_x"/>
                                          </p:val>
                                        </p:tav>
                                      </p:tavLst>
                                    </p:anim>
                                    <p:anim calcmode="lin" valueType="num">
                                      <p:cBhvr additive="base">
                                        <p:cTn id="8" dur="500" fill="hold"/>
                                        <p:tgtEl>
                                          <p:spTgt spid="2385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p:txBody>
          <a:bodyPr/>
          <a:lstStyle/>
          <a:p>
            <a:pPr eaLnBrk="1" hangingPunct="1"/>
            <a:r>
              <a:rPr lang="tr-TR" smtClean="0">
                <a:solidFill>
                  <a:srgbClr val="000000"/>
                </a:solidFill>
              </a:rPr>
              <a:t>Başlık</a:t>
            </a:r>
            <a:endParaRPr lang="fr-FR" smtClean="0">
              <a:solidFill>
                <a:srgbClr val="000000"/>
              </a:solidFill>
            </a:endParaRPr>
          </a:p>
        </p:txBody>
      </p:sp>
      <p:sp>
        <p:nvSpPr>
          <p:cNvPr id="239619" name="Rectangle 3"/>
          <p:cNvSpPr>
            <a:spLocks noGrp="1" noChangeArrowheads="1"/>
          </p:cNvSpPr>
          <p:nvPr>
            <p:ph idx="4294967295"/>
          </p:nvPr>
        </p:nvSpPr>
        <p:spPr/>
        <p:txBody>
          <a:bodyPr/>
          <a:lstStyle/>
          <a:p>
            <a:pPr eaLnBrk="1" hangingPunct="1">
              <a:buFont typeface="Wingdings" pitchFamily="2" charset="2"/>
              <a:buNone/>
            </a:pPr>
            <a:r>
              <a:rPr lang="tr-TR" smtClean="0"/>
              <a:t>	</a:t>
            </a:r>
            <a:r>
              <a:rPr lang="tr-TR" sz="2600" b="1" smtClean="0"/>
              <a:t>Başlık yazmak</a:t>
            </a:r>
          </a:p>
          <a:p>
            <a:pPr eaLnBrk="1" hangingPunct="1"/>
            <a:r>
              <a:rPr lang="tr-TR" sz="2600" smtClean="0"/>
              <a:t>Dikkati çekmeye çalışır</a:t>
            </a:r>
            <a:endParaRPr lang="en-US" sz="2600" smtClean="0"/>
          </a:p>
          <a:p>
            <a:pPr lvl="1" eaLnBrk="1" hangingPunct="1"/>
            <a:r>
              <a:rPr lang="tr-TR" sz="2400" smtClean="0">
                <a:solidFill>
                  <a:srgbClr val="000000"/>
                </a:solidFill>
              </a:rPr>
              <a:t>Kışkırtıcı bir resim sunulabilir.</a:t>
            </a:r>
            <a:endParaRPr lang="en-US" sz="2400" smtClean="0">
              <a:solidFill>
                <a:srgbClr val="000000"/>
              </a:solidFill>
            </a:endParaRPr>
          </a:p>
          <a:p>
            <a:pPr lvl="1" eaLnBrk="1" hangingPunct="1"/>
            <a:r>
              <a:rPr lang="tr-TR" sz="2400" smtClean="0">
                <a:solidFill>
                  <a:srgbClr val="000000"/>
                </a:solidFill>
              </a:rPr>
              <a:t>Ana metin veya sonuçta kullanılan kelimeler. veya örnekler seçilebilir.</a:t>
            </a:r>
            <a:r>
              <a:rPr lang="en-US" sz="2400" smtClean="0">
                <a:solidFill>
                  <a:srgbClr val="000000"/>
                </a:solidFill>
              </a:rPr>
              <a:t> </a:t>
            </a:r>
            <a:endParaRPr lang="tr-TR" sz="2400" smtClean="0">
              <a:solidFill>
                <a:srgbClr val="000000"/>
              </a:solidFill>
            </a:endParaRPr>
          </a:p>
          <a:p>
            <a:pPr lvl="1" eaLnBrk="1" hangingPunct="1"/>
            <a:r>
              <a:rPr lang="tr-TR" sz="2400" smtClean="0">
                <a:solidFill>
                  <a:srgbClr val="000000"/>
                </a:solidFill>
              </a:rPr>
              <a:t>Bir soru sorulabilir.</a:t>
            </a:r>
            <a:endParaRPr lang="en-US" sz="2400" smtClean="0">
              <a:solidFill>
                <a:srgbClr val="000000"/>
              </a:solidFill>
            </a:endParaRPr>
          </a:p>
          <a:p>
            <a:pPr eaLnBrk="1" hangingPunct="1"/>
            <a:r>
              <a:rPr lang="tr-TR" sz="2600" smtClean="0"/>
              <a:t>Çok uzun veya çok kısa olmamalıdır.</a:t>
            </a:r>
          </a:p>
          <a:p>
            <a:pPr eaLnBrk="1" hangingPunct="1"/>
            <a:r>
              <a:rPr lang="tr-TR" sz="2600" smtClean="0"/>
              <a:t>Kararsız olmamalıdır.</a:t>
            </a:r>
            <a:endParaRPr lang="fr-FR" sz="26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961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961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3961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39619">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3961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396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p:txBody>
          <a:bodyPr/>
          <a:lstStyle/>
          <a:p>
            <a:pPr eaLnBrk="1" hangingPunct="1"/>
            <a:r>
              <a:rPr lang="tr-TR" smtClean="0">
                <a:solidFill>
                  <a:srgbClr val="000000"/>
                </a:solidFill>
              </a:rPr>
              <a:t>Başlık</a:t>
            </a:r>
            <a:endParaRPr lang="fr-FR" smtClean="0">
              <a:solidFill>
                <a:srgbClr val="000000"/>
              </a:solidFill>
            </a:endParaRPr>
          </a:p>
        </p:txBody>
      </p:sp>
      <p:sp>
        <p:nvSpPr>
          <p:cNvPr id="240643" name="Rectangle 3"/>
          <p:cNvSpPr>
            <a:spLocks noGrp="1" noChangeArrowheads="1"/>
          </p:cNvSpPr>
          <p:nvPr>
            <p:ph idx="4294967295"/>
          </p:nvPr>
        </p:nvSpPr>
        <p:spPr/>
        <p:txBody>
          <a:bodyPr/>
          <a:lstStyle/>
          <a:p>
            <a:pPr eaLnBrk="1" hangingPunct="1"/>
            <a:r>
              <a:rPr lang="tr-TR" sz="2600" b="1" smtClean="0"/>
              <a:t>Başlıklarda</a:t>
            </a:r>
          </a:p>
          <a:p>
            <a:pPr lvl="1" eaLnBrk="1" hangingPunct="1"/>
            <a:r>
              <a:rPr lang="tr-TR" sz="2400" smtClean="0"/>
              <a:t>Kısa, özlü ve anlamlı başlıklar kullanın.</a:t>
            </a:r>
          </a:p>
          <a:p>
            <a:pPr lvl="1" eaLnBrk="1" hangingPunct="1"/>
            <a:r>
              <a:rPr lang="tr-TR" sz="2400" smtClean="0"/>
              <a:t>Başlıkları ekranın en üst kısmında ortaya veya sol tarafa yerleştirin.</a:t>
            </a:r>
          </a:p>
          <a:p>
            <a:pPr lvl="1" eaLnBrk="1" hangingPunct="1"/>
            <a:r>
              <a:rPr lang="tr-TR" sz="2400" smtClean="0"/>
              <a:t>Kelimeleri tam heceleri ile yazın; kısaltma kullanmayın.</a:t>
            </a:r>
          </a:p>
          <a:p>
            <a:pPr lvl="1" eaLnBrk="1" hangingPunct="1"/>
            <a:r>
              <a:rPr lang="tr-TR" sz="2400" smtClean="0"/>
              <a:t>Başlığı üç satır ile sınırlayın. </a:t>
            </a:r>
          </a:p>
          <a:p>
            <a:pPr lvl="1" eaLnBrk="1" hangingPunct="1"/>
            <a:r>
              <a:rPr lang="tr-TR" sz="2400" smtClean="0"/>
              <a:t>Başlıkla metin arasında en az bir boşluk bırakın.</a:t>
            </a:r>
          </a:p>
          <a:p>
            <a:pPr lvl="1" eaLnBrk="1" hangingPunct="1">
              <a:buFont typeface="Wingdings" pitchFamily="2" charset="2"/>
              <a:buNone/>
            </a:pPr>
            <a:endParaRPr lang="fr-FR" sz="24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064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06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064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064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06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5257800"/>
            <a:ext cx="1905000" cy="1600200"/>
          </a:xfrm>
          <a:prstGeom prst="rect">
            <a:avLst/>
          </a:prstGeom>
          <a:solidFill>
            <a:schemeClr val="bg1"/>
          </a:solidFill>
          <a:ln w="9525">
            <a:noFill/>
            <a:miter lim="800000"/>
            <a:headEnd/>
            <a:tailEnd/>
          </a:ln>
          <a:effectLst/>
        </p:spPr>
        <p:txBody>
          <a:bodyPr wrap="none" anchor="ctr"/>
          <a:lstStyle/>
          <a:p>
            <a:endParaRPr lang="fr-FR"/>
          </a:p>
        </p:txBody>
      </p:sp>
      <p:sp>
        <p:nvSpPr>
          <p:cNvPr id="24579" name="Rectangle 2"/>
          <p:cNvSpPr>
            <a:spLocks noGrp="1" noChangeArrowheads="1"/>
          </p:cNvSpPr>
          <p:nvPr>
            <p:ph type="title" idx="4294967295"/>
          </p:nvPr>
        </p:nvSpPr>
        <p:spPr/>
        <p:txBody>
          <a:bodyPr/>
          <a:lstStyle/>
          <a:p>
            <a:pPr eaLnBrk="1" hangingPunct="1"/>
            <a:r>
              <a:rPr lang="tr-TR" smtClean="0">
                <a:solidFill>
                  <a:srgbClr val="000000"/>
                </a:solidFill>
              </a:rPr>
              <a:t>Başlığı bulmaya örnek</a:t>
            </a:r>
            <a:endParaRPr lang="fr-FR" smtClean="0">
              <a:solidFill>
                <a:srgbClr val="000000"/>
              </a:solidFill>
            </a:endParaRPr>
          </a:p>
        </p:txBody>
      </p:sp>
      <p:sp>
        <p:nvSpPr>
          <p:cNvPr id="24580" name="Rectangle 3"/>
          <p:cNvSpPr>
            <a:spLocks noGrp="1" noChangeArrowheads="1"/>
          </p:cNvSpPr>
          <p:nvPr>
            <p:ph idx="4294967295"/>
          </p:nvPr>
        </p:nvSpPr>
        <p:spPr/>
        <p:txBody>
          <a:bodyPr/>
          <a:lstStyle/>
          <a:p>
            <a:pPr eaLnBrk="1" hangingPunct="1">
              <a:buFont typeface="Wingdings" pitchFamily="2" charset="2"/>
              <a:buNone/>
            </a:pPr>
            <a:r>
              <a:rPr lang="tr-TR" smtClean="0"/>
              <a:t>	Trafik canavarlarını engellemek istiyorsanız, hangi başlığı seçerdiniz?</a:t>
            </a:r>
            <a:endParaRPr lang="en-US" smtClean="0"/>
          </a:p>
          <a:p>
            <a:pPr lvl="2" eaLnBrk="1" hangingPunct="1">
              <a:buClr>
                <a:schemeClr val="tx1"/>
              </a:buClr>
              <a:buFontTx/>
              <a:buNone/>
            </a:pPr>
            <a:endParaRPr lang="tr-TR" smtClean="0"/>
          </a:p>
          <a:p>
            <a:pPr lvl="2" eaLnBrk="1" hangingPunct="1">
              <a:buClr>
                <a:schemeClr val="tx1"/>
              </a:buClr>
            </a:pPr>
            <a:r>
              <a:rPr lang="tr-TR" smtClean="0"/>
              <a:t>Trafik Canavarlığı</a:t>
            </a:r>
            <a:endParaRPr lang="en-US" smtClean="0"/>
          </a:p>
          <a:p>
            <a:pPr lvl="2" eaLnBrk="1" hangingPunct="1">
              <a:buClr>
                <a:schemeClr val="tx1"/>
              </a:buClr>
            </a:pPr>
            <a:r>
              <a:rPr lang="tr-TR" smtClean="0"/>
              <a:t>90’dan Hızlı Gitmeyin</a:t>
            </a:r>
            <a:endParaRPr lang="en-US" smtClean="0"/>
          </a:p>
          <a:p>
            <a:pPr lvl="2" eaLnBrk="1" hangingPunct="1">
              <a:buClr>
                <a:schemeClr val="tx1"/>
              </a:buClr>
            </a:pPr>
            <a:r>
              <a:rPr lang="tr-TR" smtClean="0"/>
              <a:t>Otoban Hastalığı Trafik Canavarlığının Tedavisi</a:t>
            </a:r>
            <a:endParaRPr lang="en-US" smtClean="0"/>
          </a:p>
          <a:p>
            <a:pPr eaLnBrk="1" hangingPunct="1"/>
            <a:endParaRPr lang="en-US" smtClean="0"/>
          </a:p>
          <a:p>
            <a:pPr lvl="1" eaLnBrk="1" hangingPunct="1">
              <a:buFont typeface="Wingdings" pitchFamily="2" charset="2"/>
              <a:buNone/>
            </a:pPr>
            <a:endParaRPr lang="fr-FR" sz="2400" smtClean="0"/>
          </a:p>
        </p:txBody>
      </p:sp>
      <p:graphicFrame>
        <p:nvGraphicFramePr>
          <p:cNvPr id="24581" name="Object 5"/>
          <p:cNvGraphicFramePr>
            <a:graphicFrameLocks noChangeAspect="1"/>
          </p:cNvGraphicFramePr>
          <p:nvPr/>
        </p:nvGraphicFramePr>
        <p:xfrm>
          <a:off x="2743200" y="5105400"/>
          <a:ext cx="3886200" cy="1192213"/>
        </p:xfrm>
        <a:graphic>
          <a:graphicData uri="http://schemas.openxmlformats.org/presentationml/2006/ole">
            <p:oleObj spid="_x0000_s151554" name="Clip" r:id="rId3" imgW="2234794" imgH="686714" progId="">
              <p:embed/>
            </p:oleObj>
          </a:graphicData>
        </a:graphic>
      </p:graphicFrame>
      <p:graphicFrame>
        <p:nvGraphicFramePr>
          <p:cNvPr id="24582" name="Object 6"/>
          <p:cNvGraphicFramePr>
            <a:graphicFrameLocks noChangeAspect="1"/>
          </p:cNvGraphicFramePr>
          <p:nvPr/>
        </p:nvGraphicFramePr>
        <p:xfrm>
          <a:off x="6934200" y="4953000"/>
          <a:ext cx="2209800" cy="1362075"/>
        </p:xfrm>
        <a:graphic>
          <a:graphicData uri="http://schemas.openxmlformats.org/presentationml/2006/ole">
            <p:oleObj spid="_x0000_s151555" name="Clip" r:id="rId4" imgW="1384402" imgH="853135" progId="">
              <p:embed/>
            </p:oleObj>
          </a:graphicData>
        </a:graphic>
      </p:graphicFrame>
      <p:graphicFrame>
        <p:nvGraphicFramePr>
          <p:cNvPr id="24583" name="Object 7"/>
          <p:cNvGraphicFramePr>
            <a:graphicFrameLocks noChangeAspect="1"/>
          </p:cNvGraphicFramePr>
          <p:nvPr/>
        </p:nvGraphicFramePr>
        <p:xfrm>
          <a:off x="0" y="5105400"/>
          <a:ext cx="2514600" cy="1208088"/>
        </p:xfrm>
        <a:graphic>
          <a:graphicData uri="http://schemas.openxmlformats.org/presentationml/2006/ole">
            <p:oleObj spid="_x0000_s151556" name="Clip" r:id="rId5" imgW="1483157" imgH="713232" progId="">
              <p:embed/>
            </p:oleObj>
          </a:graphicData>
        </a:graphic>
      </p:graphicFrame>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tr-TR" smtClean="0"/>
              <a:t>İçerik</a:t>
            </a:r>
          </a:p>
        </p:txBody>
      </p:sp>
      <p:sp>
        <p:nvSpPr>
          <p:cNvPr id="25603" name="Rectangle 3"/>
          <p:cNvSpPr>
            <a:spLocks noGrp="1" noChangeArrowheads="1"/>
          </p:cNvSpPr>
          <p:nvPr>
            <p:ph type="body" idx="1"/>
          </p:nvPr>
        </p:nvSpPr>
        <p:spPr/>
        <p:txBody>
          <a:bodyPr/>
          <a:lstStyle/>
          <a:p>
            <a:pPr eaLnBrk="1" hangingPunct="1"/>
            <a:r>
              <a:rPr lang="tr-TR" sz="2600" smtClean="0"/>
              <a:t>Posterin amacı yaptığınız tüm işleri anlatmak yerine, aynı konuda çalıştığınız kişilerle bilgi  alışverişinde bulunmanıza ön ayak olmasıdır. </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tr-TR" smtClean="0"/>
              <a:t>İçerik</a:t>
            </a:r>
          </a:p>
        </p:txBody>
      </p:sp>
      <p:sp>
        <p:nvSpPr>
          <p:cNvPr id="26627" name="Rectangle 3"/>
          <p:cNvSpPr>
            <a:spLocks noGrp="1" noChangeArrowheads="1"/>
          </p:cNvSpPr>
          <p:nvPr>
            <p:ph type="body" idx="1"/>
          </p:nvPr>
        </p:nvSpPr>
        <p:spPr/>
        <p:txBody>
          <a:bodyPr/>
          <a:lstStyle/>
          <a:p>
            <a:pPr eaLnBrk="1" hangingPunct="1"/>
            <a:r>
              <a:rPr lang="tr-TR" sz="2600" smtClean="0"/>
              <a:t>Posteriniz, hangi konuda çalıştığınızı, kabaca neler yaptığınızı, ne yapmayı amaçladığınızı bir bakışta aktarabilmeli. </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tr-TR" smtClean="0"/>
              <a:t>İçerik</a:t>
            </a:r>
          </a:p>
        </p:txBody>
      </p:sp>
      <p:sp>
        <p:nvSpPr>
          <p:cNvPr id="244739" name="Rectangle 3"/>
          <p:cNvSpPr>
            <a:spLocks noGrp="1" noChangeArrowheads="1"/>
          </p:cNvSpPr>
          <p:nvPr>
            <p:ph type="body" idx="1"/>
          </p:nvPr>
        </p:nvSpPr>
        <p:spPr/>
        <p:txBody>
          <a:bodyPr/>
          <a:lstStyle/>
          <a:p>
            <a:pPr eaLnBrk="1" hangingPunct="1"/>
            <a:r>
              <a:rPr lang="tr-TR" sz="2600" smtClean="0"/>
              <a:t>İlk bakışta konunuzla ilgilenip sizinle  konuşmak için duran (bir nevi ağınıza düşürdüğünüz) kişilerle daha derin bir sohbete başlayabilirsiniz. </a:t>
            </a:r>
          </a:p>
          <a:p>
            <a:pPr eaLnBrk="1" hangingPunct="1"/>
            <a:endParaRPr lang="tr-TR" sz="2600" smtClean="0"/>
          </a:p>
          <a:p>
            <a:pPr eaLnBrk="1" hangingPunct="1"/>
            <a:r>
              <a:rPr lang="tr-TR" sz="2600" smtClean="0"/>
              <a:t>Sonuçlarınızın birden fazla çıktısını yanınızda bulundurup, detayların birer kopyasını vermektir.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47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47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tr-TR" smtClean="0"/>
              <a:t>Resimler </a:t>
            </a:r>
          </a:p>
        </p:txBody>
      </p:sp>
      <p:sp>
        <p:nvSpPr>
          <p:cNvPr id="28675" name="Rectangle 3"/>
          <p:cNvSpPr>
            <a:spLocks noGrp="1" noChangeArrowheads="1"/>
          </p:cNvSpPr>
          <p:nvPr>
            <p:ph type="body" idx="1"/>
          </p:nvPr>
        </p:nvSpPr>
        <p:spPr/>
        <p:txBody>
          <a:bodyPr/>
          <a:lstStyle/>
          <a:p>
            <a:pPr eaLnBrk="1" hangingPunct="1"/>
            <a:r>
              <a:rPr lang="tr-TR" sz="2600" u="sng" smtClean="0"/>
              <a:t>Resim çözünürlüklerine </a:t>
            </a:r>
            <a:r>
              <a:rPr lang="tr-TR" sz="2600" smtClean="0"/>
              <a:t>gereken özeni göstermezseniz, ekranda gördüğünüz güzel resimlerin baskıda kalitesizleştiğini ve bozulduğunu göreceksiniz. </a:t>
            </a: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tr-TR" smtClean="0"/>
              <a:t>Resimler </a:t>
            </a:r>
          </a:p>
        </p:txBody>
      </p:sp>
      <p:sp>
        <p:nvSpPr>
          <p:cNvPr id="29699" name="Rectangle 3"/>
          <p:cNvSpPr>
            <a:spLocks noGrp="1" noChangeArrowheads="1"/>
          </p:cNvSpPr>
          <p:nvPr>
            <p:ph type="body" idx="1"/>
          </p:nvPr>
        </p:nvSpPr>
        <p:spPr/>
        <p:txBody>
          <a:bodyPr/>
          <a:lstStyle/>
          <a:p>
            <a:pPr eaLnBrk="1" hangingPunct="1"/>
            <a:r>
              <a:rPr lang="tr-TR" sz="2600" b="1" smtClean="0"/>
              <a:t>Bitmap resimlerde</a:t>
            </a:r>
            <a:r>
              <a:rPr lang="tr-TR" sz="2600" smtClean="0"/>
              <a:t> bilgi değişik renkteki noktacıklardan (piksel) oluşur. </a:t>
            </a:r>
          </a:p>
          <a:p>
            <a:pPr eaLnBrk="1" hangingPunct="1"/>
            <a:endParaRPr lang="tr-TR" sz="2600" smtClean="0"/>
          </a:p>
          <a:p>
            <a:pPr eaLnBrk="1" hangingPunct="1"/>
            <a:r>
              <a:rPr lang="tr-TR" sz="2600" smtClean="0"/>
              <a:t>Bu tarz resimlere örnek, </a:t>
            </a:r>
            <a:r>
              <a:rPr lang="tr-TR" sz="2600" b="1" i="1" smtClean="0"/>
              <a:t>.jpg, .bmp, .png, .gif, .tif</a:t>
            </a:r>
            <a:endParaRPr lang="tr-TR" sz="2600" smtClean="0"/>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tr-TR" smtClean="0"/>
              <a:t>Resimler</a:t>
            </a:r>
            <a:br>
              <a:rPr lang="tr-TR" smtClean="0"/>
            </a:br>
            <a:r>
              <a:rPr lang="tr-TR" sz="3000" i="1" smtClean="0"/>
              <a:t>Resim boyutu</a:t>
            </a:r>
          </a:p>
        </p:txBody>
      </p:sp>
      <p:sp>
        <p:nvSpPr>
          <p:cNvPr id="247811" name="Rectangle 3"/>
          <p:cNvSpPr>
            <a:spLocks noGrp="1" noChangeArrowheads="1"/>
          </p:cNvSpPr>
          <p:nvPr>
            <p:ph type="body" idx="1"/>
          </p:nvPr>
        </p:nvSpPr>
        <p:spPr/>
        <p:txBody>
          <a:bodyPr/>
          <a:lstStyle/>
          <a:p>
            <a:pPr eaLnBrk="1" hangingPunct="1"/>
            <a:r>
              <a:rPr lang="tr-TR" sz="2600" smtClean="0"/>
              <a:t>Resmin dosya olarak büyüklüğünden daha önemli şey resimdeki noktaların(piksellerin) sayısıdır. </a:t>
            </a:r>
          </a:p>
          <a:p>
            <a:pPr eaLnBrk="1" hangingPunct="1"/>
            <a:r>
              <a:rPr lang="tr-TR" sz="2600" smtClean="0"/>
              <a:t>Bunu da bir resim dosyasına sağ tıklayıp --&gt; özellikler --&gt; özet kısmından görebilirsiniz. </a:t>
            </a:r>
          </a:p>
          <a:p>
            <a:pPr lvl="1" eaLnBrk="1" hangingPunct="1"/>
            <a:r>
              <a:rPr lang="tr-TR" sz="2400" smtClean="0"/>
              <a:t>Resim boyutumuz 1200 x 900 olsun. Bu demektir ki resminiz 1200 sıra yatay nokta, 900 sıra dikey noktadan oluşur.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tr-TR" smtClean="0"/>
              <a:t>Resimler </a:t>
            </a:r>
            <a:br>
              <a:rPr lang="tr-TR" smtClean="0"/>
            </a:br>
            <a:r>
              <a:rPr lang="tr-TR" sz="3000" i="1" smtClean="0"/>
              <a:t>Çözünürlük (dpi)</a:t>
            </a:r>
            <a:endParaRPr lang="tr-TR" sz="3000" b="1" smtClean="0"/>
          </a:p>
        </p:txBody>
      </p:sp>
      <p:sp>
        <p:nvSpPr>
          <p:cNvPr id="31747" name="Rectangle 3"/>
          <p:cNvSpPr>
            <a:spLocks noGrp="1" noChangeArrowheads="1"/>
          </p:cNvSpPr>
          <p:nvPr>
            <p:ph type="body" idx="1"/>
          </p:nvPr>
        </p:nvSpPr>
        <p:spPr/>
        <p:txBody>
          <a:bodyPr/>
          <a:lstStyle/>
          <a:p>
            <a:pPr eaLnBrk="1" hangingPunct="1"/>
            <a:r>
              <a:rPr lang="tr-TR" sz="2600" smtClean="0"/>
              <a:t>Dpi yani dots per inch (inch başına nokta sayısı) resmin basılırken ya da gösterilirken nasıl yerleştirileceğini gösterir. </a:t>
            </a:r>
          </a:p>
          <a:p>
            <a:pPr eaLnBrk="1" hangingPunct="1">
              <a:buFont typeface="Wingdings" pitchFamily="2" charset="2"/>
              <a:buNone/>
            </a:pPr>
            <a:endParaRPr lang="tr-TR" sz="2600" smtClean="0"/>
          </a:p>
          <a:p>
            <a:pPr lvl="1" eaLnBrk="1" hangingPunct="1"/>
            <a:r>
              <a:rPr lang="tr-TR" sz="2400" smtClean="0"/>
              <a:t>Poster baskısı için tavsiye edilen oran 300dpi'dır. Yani 1 inch'e (2.54 cm) 300 tane nokta konulacağıdır.</a:t>
            </a:r>
            <a:br>
              <a:rPr lang="tr-TR" sz="2400" smtClean="0"/>
            </a:br>
            <a:endParaRPr lang="tr-TR" sz="2400" smtClean="0"/>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tr-TR" smtClean="0"/>
              <a:t>Resimler</a:t>
            </a:r>
            <a:br>
              <a:rPr lang="tr-TR" smtClean="0"/>
            </a:br>
            <a:r>
              <a:rPr lang="tr-TR" sz="3000" i="1" smtClean="0"/>
              <a:t>Optimum resim boyutu</a:t>
            </a:r>
            <a:endParaRPr lang="tr-TR" sz="3000" smtClean="0"/>
          </a:p>
        </p:txBody>
      </p:sp>
      <p:sp>
        <p:nvSpPr>
          <p:cNvPr id="249859" name="Rectangle 3"/>
          <p:cNvSpPr>
            <a:spLocks noGrp="1" noChangeArrowheads="1"/>
          </p:cNvSpPr>
          <p:nvPr>
            <p:ph type="body" idx="1"/>
          </p:nvPr>
        </p:nvSpPr>
        <p:spPr/>
        <p:txBody>
          <a:bodyPr/>
          <a:lstStyle/>
          <a:p>
            <a:pPr eaLnBrk="1" hangingPunct="1">
              <a:lnSpc>
                <a:spcPct val="90000"/>
              </a:lnSpc>
            </a:pPr>
            <a:r>
              <a:rPr lang="tr-TR" sz="2600" smtClean="0"/>
              <a:t>Eğer 300 dpi'lik bir çözünürlükte resmimizi (1200x900) kullanırsak, bu baskıda, 4x3 inchlik bir alana (yani kabaca 10 x 7.5 cm'e) denk gelir. </a:t>
            </a:r>
          </a:p>
          <a:p>
            <a:pPr eaLnBrk="1" hangingPunct="1">
              <a:lnSpc>
                <a:spcPct val="90000"/>
              </a:lnSpc>
              <a:buFont typeface="Wingdings" pitchFamily="2" charset="2"/>
              <a:buNone/>
            </a:pPr>
            <a:endParaRPr lang="tr-TR" sz="2600" smtClean="0"/>
          </a:p>
          <a:p>
            <a:pPr eaLnBrk="1" hangingPunct="1">
              <a:lnSpc>
                <a:spcPct val="90000"/>
              </a:lnSpc>
            </a:pPr>
            <a:r>
              <a:rPr lang="tr-TR" sz="2600" smtClean="0"/>
              <a:t>A4 boyutunda bir çıktı alırken sorun olmasa da A0 bir posterde böyle bir resim oldukça küçüktür. Eğer bu resmi PowePoint'te büyütürseniz, çıktıyı aldığınız zaman düşük bir resim kalitesiyle karşılaşırsınız.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98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985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tr-TR" smtClean="0"/>
              <a:t>Resimler</a:t>
            </a:r>
            <a:br>
              <a:rPr lang="tr-TR" smtClean="0"/>
            </a:br>
            <a:r>
              <a:rPr lang="tr-TR" sz="3000" i="1" smtClean="0"/>
              <a:t>Optimum resim boyutu</a:t>
            </a:r>
            <a:endParaRPr lang="tr-TR" sz="3000" smtClean="0"/>
          </a:p>
        </p:txBody>
      </p:sp>
      <p:sp>
        <p:nvSpPr>
          <p:cNvPr id="250883" name="Rectangle 3"/>
          <p:cNvSpPr>
            <a:spLocks noGrp="1" noChangeArrowheads="1"/>
          </p:cNvSpPr>
          <p:nvPr>
            <p:ph type="body" idx="1"/>
          </p:nvPr>
        </p:nvSpPr>
        <p:spPr/>
        <p:txBody>
          <a:bodyPr/>
          <a:lstStyle/>
          <a:p>
            <a:pPr eaLnBrk="1" hangingPunct="1"/>
            <a:r>
              <a:rPr lang="tr-TR" sz="2600" smtClean="0"/>
              <a:t>Posterlerde kullanacağınız resimlerin boyutlarını oldukça fazla tutmaya çalışmak en iyisi.</a:t>
            </a:r>
          </a:p>
          <a:p>
            <a:pPr lvl="1" eaLnBrk="1" hangingPunct="1"/>
            <a:r>
              <a:rPr lang="tr-TR" sz="2400" smtClean="0"/>
              <a:t>Örneğin dikey A0 posterde 1 sütunu kaplayacak bir resmin 300dpi ile yaklaşık 9600 x 7200 boyutunda olması gerekir. Yani yaklaşık 70 megapiksel!</a:t>
            </a:r>
            <a:br>
              <a:rPr lang="tr-TR" sz="2400" smtClean="0"/>
            </a:br>
            <a:r>
              <a:rPr lang="tr-TR" sz="2400" smtClean="0"/>
              <a:t>En kötü durumda 150dpi çözünürlük kullanabilirsiniz ama daha aşağıya inmeniz baskı kalitesini oldukça düşürecektir.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088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tr-TR" smtClean="0"/>
              <a:t>Arka Plan </a:t>
            </a:r>
          </a:p>
        </p:txBody>
      </p:sp>
      <p:sp>
        <p:nvSpPr>
          <p:cNvPr id="251907" name="Rectangle 3"/>
          <p:cNvSpPr>
            <a:spLocks noGrp="1" noChangeArrowheads="1"/>
          </p:cNvSpPr>
          <p:nvPr>
            <p:ph type="body" idx="1"/>
          </p:nvPr>
        </p:nvSpPr>
        <p:spPr/>
        <p:txBody>
          <a:bodyPr/>
          <a:lstStyle/>
          <a:p>
            <a:pPr eaLnBrk="1" hangingPunct="1">
              <a:defRPr/>
            </a:pPr>
            <a:r>
              <a:rPr lang="tr-TR" sz="2600" dirty="0" smtClean="0"/>
              <a:t>Açık renk zemin, hatta beyaz zemin üstüne koyu yazılar daha okunaklı oluyor.</a:t>
            </a:r>
            <a:endParaRPr lang="fr-FR" sz="2600" dirty="0" smtClean="0"/>
          </a:p>
          <a:p>
            <a:pPr marL="0" indent="0" eaLnBrk="1" hangingPunct="1">
              <a:buFont typeface="Wingdings" pitchFamily="2" charset="2"/>
              <a:buNone/>
              <a:defRPr/>
            </a:pPr>
            <a:r>
              <a:rPr lang="tr-TR" sz="2600" dirty="0" smtClean="0"/>
              <a:t> </a:t>
            </a:r>
          </a:p>
          <a:p>
            <a:pPr eaLnBrk="1" hangingPunct="1">
              <a:defRPr/>
            </a:pPr>
            <a:r>
              <a:rPr lang="tr-TR" sz="2600" dirty="0" smtClean="0"/>
              <a:t>Arka plan rengini değiştirmek için PowerPoint'te</a:t>
            </a:r>
            <a:br>
              <a:rPr lang="tr-TR" sz="2600" dirty="0" smtClean="0"/>
            </a:br>
            <a:r>
              <a:rPr lang="tr-TR" sz="2600" dirty="0" smtClean="0"/>
              <a:t>Format --&gt; Arka Plan seçeneğini tıklayabilirsiniz. </a:t>
            </a: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tr-TR" smtClean="0"/>
              <a:t>Arka Plan </a:t>
            </a:r>
          </a:p>
        </p:txBody>
      </p:sp>
      <p:sp>
        <p:nvSpPr>
          <p:cNvPr id="35843" name="Rectangle 3"/>
          <p:cNvSpPr>
            <a:spLocks noGrp="1" noChangeArrowheads="1"/>
          </p:cNvSpPr>
          <p:nvPr>
            <p:ph type="body" idx="1"/>
          </p:nvPr>
        </p:nvSpPr>
        <p:spPr/>
        <p:txBody>
          <a:bodyPr/>
          <a:lstStyle/>
          <a:p>
            <a:pPr eaLnBrk="1" hangingPunct="1"/>
            <a:r>
              <a:rPr lang="tr-TR" smtClean="0"/>
              <a:t>Bu tarz arka plan desenleri bulabileceğiniz bazı siteler</a:t>
            </a:r>
          </a:p>
          <a:p>
            <a:pPr eaLnBrk="1" hangingPunct="1"/>
            <a:r>
              <a:rPr lang="tr-TR" smtClean="0">
                <a:hlinkClick r:id="rId2"/>
              </a:rPr>
              <a:t>VectorPortal</a:t>
            </a:r>
            <a:r>
              <a:rPr lang="tr-TR" smtClean="0"/>
              <a:t> </a:t>
            </a:r>
          </a:p>
          <a:p>
            <a:pPr eaLnBrk="1" hangingPunct="1"/>
            <a:r>
              <a:rPr lang="tr-TR" smtClean="0">
                <a:hlinkClick r:id="rId3"/>
              </a:rPr>
              <a:t>Dry Icons</a:t>
            </a:r>
            <a:r>
              <a:rPr lang="tr-TR" smtClean="0"/>
              <a:t> </a:t>
            </a:r>
          </a:p>
          <a:p>
            <a:pPr eaLnBrk="1" hangingPunct="1"/>
            <a:r>
              <a:rPr lang="tr-TR" smtClean="0">
                <a:hlinkClick r:id="rId4"/>
              </a:rPr>
              <a:t>DragonArtz </a:t>
            </a:r>
            <a:endParaRPr lang="tr-TR" smtClean="0"/>
          </a:p>
          <a:p>
            <a:pPr eaLnBrk="1" hangingPunct="1"/>
            <a:r>
              <a:rPr lang="tr-TR" smtClean="0">
                <a:hlinkClick r:id="rId5"/>
              </a:rPr>
              <a:t>Vecteezy</a:t>
            </a:r>
            <a:r>
              <a:rPr lang="tr-TR" smtClean="0"/>
              <a:t> </a:t>
            </a:r>
          </a:p>
          <a:p>
            <a:pPr eaLnBrk="1" hangingPunct="1"/>
            <a:endParaRPr lang="tr-TR" smtClean="0"/>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1573213" y="228600"/>
            <a:ext cx="6321425" cy="6343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tr-TR" smtClean="0"/>
              <a:t>Yardımcı Resimler</a:t>
            </a:r>
          </a:p>
        </p:txBody>
      </p:sp>
      <p:sp>
        <p:nvSpPr>
          <p:cNvPr id="37891" name="Rectangle 3"/>
          <p:cNvSpPr>
            <a:spLocks noGrp="1" noChangeArrowheads="1"/>
          </p:cNvSpPr>
          <p:nvPr>
            <p:ph type="body" idx="1"/>
          </p:nvPr>
        </p:nvSpPr>
        <p:spPr/>
        <p:txBody>
          <a:bodyPr/>
          <a:lstStyle/>
          <a:p>
            <a:pPr eaLnBrk="1" hangingPunct="1"/>
            <a:r>
              <a:rPr lang="tr-TR" sz="2600" smtClean="0"/>
              <a:t>Eğer konunuzla ilgili simgeler ya da resimler arıyorsanız</a:t>
            </a:r>
          </a:p>
          <a:p>
            <a:pPr lvl="1" eaLnBrk="1" hangingPunct="1"/>
            <a:r>
              <a:rPr lang="tr-TR" smtClean="0">
                <a:hlinkClick r:id="rId2"/>
              </a:rPr>
              <a:t>FlickGrab</a:t>
            </a:r>
            <a:r>
              <a:rPr lang="tr-TR" smtClean="0"/>
              <a:t> </a:t>
            </a:r>
          </a:p>
          <a:p>
            <a:pPr lvl="1" eaLnBrk="1" hangingPunct="1"/>
            <a:r>
              <a:rPr lang="tr-TR" smtClean="0">
                <a:hlinkClick r:id="rId3"/>
              </a:rPr>
              <a:t>FreePixels </a:t>
            </a:r>
            <a:endParaRPr lang="tr-TR" smtClean="0"/>
          </a:p>
          <a:p>
            <a:pPr lvl="1" eaLnBrk="1" hangingPunct="1"/>
            <a:r>
              <a:rPr lang="tr-TR" smtClean="0">
                <a:hlinkClick r:id="rId4"/>
              </a:rPr>
              <a:t>Clker</a:t>
            </a:r>
            <a:r>
              <a:rPr lang="tr-TR" smtClean="0"/>
              <a:t> </a:t>
            </a:r>
          </a:p>
          <a:p>
            <a:pPr lvl="1" eaLnBrk="1" hangingPunct="1"/>
            <a:r>
              <a:rPr lang="tr-TR" smtClean="0">
                <a:hlinkClick r:id="rId5"/>
              </a:rPr>
              <a:t>OpenClipArt </a:t>
            </a:r>
            <a:endParaRPr lang="tr-TR" smtClean="0"/>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cstate="print"/>
          <a:srcRect/>
          <a:stretch>
            <a:fillRect/>
          </a:stretch>
        </p:blipFill>
        <p:spPr bwMode="auto">
          <a:xfrm>
            <a:off x="1066800" y="304800"/>
            <a:ext cx="7704138" cy="6021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tr-TR" smtClean="0"/>
              <a:t>Şeffaflık</a:t>
            </a:r>
          </a:p>
        </p:txBody>
      </p:sp>
      <p:sp>
        <p:nvSpPr>
          <p:cNvPr id="39939" name="Rectangle 3"/>
          <p:cNvSpPr>
            <a:spLocks noGrp="1" noChangeArrowheads="1"/>
          </p:cNvSpPr>
          <p:nvPr>
            <p:ph type="body" idx="1"/>
          </p:nvPr>
        </p:nvSpPr>
        <p:spPr/>
        <p:txBody>
          <a:bodyPr/>
          <a:lstStyle/>
          <a:p>
            <a:pPr eaLnBrk="1" hangingPunct="1"/>
            <a:r>
              <a:rPr lang="tr-TR" sz="2600" smtClean="0"/>
              <a:t>PNG dosyalarının JPG dosyalara olan bir üstünlüğü de şeffaflığı (transparanlık) desteklemeleridir. </a:t>
            </a:r>
            <a:endParaRPr lang="fr-FR" sz="2600" smtClean="0"/>
          </a:p>
          <a:p>
            <a:pPr eaLnBrk="1" hangingPunct="1"/>
            <a:r>
              <a:rPr lang="tr-TR" sz="2600" smtClean="0"/>
              <a:t>Bu sayede resimdeki beyaz boşluklardan kurtulabilirsiniz. </a:t>
            </a: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tr-TR" smtClean="0"/>
          </a:p>
        </p:txBody>
      </p:sp>
      <p:sp>
        <p:nvSpPr>
          <p:cNvPr id="40963" name="Rectangle 3"/>
          <p:cNvSpPr>
            <a:spLocks noGrp="1" noChangeArrowheads="1"/>
          </p:cNvSpPr>
          <p:nvPr>
            <p:ph type="body" idx="1"/>
          </p:nvPr>
        </p:nvSpPr>
        <p:spPr/>
        <p:txBody>
          <a:bodyPr/>
          <a:lstStyle/>
          <a:p>
            <a:pPr eaLnBrk="1" hangingPunct="1"/>
            <a:endParaRPr lang="tr-TR" smtClean="0"/>
          </a:p>
        </p:txBody>
      </p:sp>
      <p:pic>
        <p:nvPicPr>
          <p:cNvPr id="40964" name="Picture 4"/>
          <p:cNvPicPr>
            <a:picLocks noChangeAspect="1" noChangeArrowheads="1"/>
          </p:cNvPicPr>
          <p:nvPr/>
        </p:nvPicPr>
        <p:blipFill>
          <a:blip r:embed="rId2" cstate="print"/>
          <a:srcRect/>
          <a:stretch>
            <a:fillRect/>
          </a:stretch>
        </p:blipFill>
        <p:spPr bwMode="auto">
          <a:xfrm>
            <a:off x="2362200" y="1597025"/>
            <a:ext cx="5562600"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tr-TR" smtClean="0"/>
              <a:t>Şeffaflık</a:t>
            </a:r>
          </a:p>
        </p:txBody>
      </p:sp>
      <p:sp>
        <p:nvSpPr>
          <p:cNvPr id="41987" name="Rectangle 3"/>
          <p:cNvSpPr>
            <a:spLocks noGrp="1" noChangeArrowheads="1"/>
          </p:cNvSpPr>
          <p:nvPr>
            <p:ph type="body" idx="1"/>
          </p:nvPr>
        </p:nvSpPr>
        <p:spPr/>
        <p:txBody>
          <a:bodyPr/>
          <a:lstStyle/>
          <a:p>
            <a:pPr eaLnBrk="1" hangingPunct="1"/>
            <a:r>
              <a:rPr lang="tr-TR" sz="2600" smtClean="0"/>
              <a:t>Office 2003'de değiştirmek istediğiniz resime tıklayın, açılan Resim çubuğundan </a:t>
            </a:r>
            <a:r>
              <a:rPr lang="fr-FR" sz="2600" smtClean="0"/>
              <a:t>a</a:t>
            </a:r>
            <a:r>
              <a:rPr lang="tr-TR" sz="2600" smtClean="0"/>
              <a:t>şağıda gösterilen simgeyi seçin. </a:t>
            </a:r>
          </a:p>
          <a:p>
            <a:pPr eaLnBrk="1" hangingPunct="1"/>
            <a:r>
              <a:rPr lang="tr-TR" sz="2600" smtClean="0"/>
              <a:t>Daha sonra resmin arka plan rengini işaretlediğinizde resminizi şeffaf yapabileceksiniz. </a:t>
            </a:r>
          </a:p>
        </p:txBody>
      </p:sp>
      <p:pic>
        <p:nvPicPr>
          <p:cNvPr id="41988" name="Picture 4"/>
          <p:cNvPicPr>
            <a:picLocks noChangeAspect="1" noChangeArrowheads="1"/>
          </p:cNvPicPr>
          <p:nvPr/>
        </p:nvPicPr>
        <p:blipFill>
          <a:blip r:embed="rId2" cstate="print"/>
          <a:srcRect/>
          <a:stretch>
            <a:fillRect/>
          </a:stretch>
        </p:blipFill>
        <p:spPr bwMode="auto">
          <a:xfrm>
            <a:off x="2743200" y="4648200"/>
            <a:ext cx="4400550" cy="1571625"/>
          </a:xfrm>
          <a:prstGeom prst="rect">
            <a:avLst/>
          </a:prstGeom>
          <a:noFill/>
          <a:ln w="9525">
            <a:noFill/>
            <a:miter lim="800000"/>
            <a:headEnd/>
            <a:tailEnd/>
          </a:ln>
        </p:spPr>
      </p:pic>
      <p:cxnSp>
        <p:nvCxnSpPr>
          <p:cNvPr id="41989" name="Connecteur droit avec flèche 2"/>
          <p:cNvCxnSpPr>
            <a:cxnSpLocks noChangeShapeType="1"/>
          </p:cNvCxnSpPr>
          <p:nvPr/>
        </p:nvCxnSpPr>
        <p:spPr bwMode="auto">
          <a:xfrm>
            <a:off x="5638800" y="4648200"/>
            <a:ext cx="0" cy="457200"/>
          </a:xfrm>
          <a:prstGeom prst="straightConnector1">
            <a:avLst/>
          </a:prstGeom>
          <a:noFill/>
          <a:ln w="57150" algn="ctr">
            <a:solidFill>
              <a:srgbClr val="FF0000"/>
            </a:solidFill>
            <a:round/>
            <a:headEnd/>
            <a:tailEnd type="arrow" w="med" len="med"/>
          </a:ln>
          <a:effectLst/>
        </p:spPr>
      </p:cxn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tr-TR" smtClean="0"/>
              <a:t>Şeffaflık</a:t>
            </a:r>
          </a:p>
        </p:txBody>
      </p:sp>
      <p:sp>
        <p:nvSpPr>
          <p:cNvPr id="43011" name="Rectangle 3"/>
          <p:cNvSpPr>
            <a:spLocks noGrp="1" noChangeArrowheads="1"/>
          </p:cNvSpPr>
          <p:nvPr>
            <p:ph type="body" idx="1"/>
          </p:nvPr>
        </p:nvSpPr>
        <p:spPr/>
        <p:txBody>
          <a:bodyPr/>
          <a:lstStyle/>
          <a:p>
            <a:pPr eaLnBrk="1" hangingPunct="1"/>
            <a:r>
              <a:rPr lang="tr-TR" sz="2600" smtClean="0"/>
              <a:t>Office 2007, resmi seçtikten sonra Biçimlendir(format) tabından, Recolor (?) seçeneğinden gene aynı simgeyi bulup, arka plan rengini kaldırabilirsiniz. </a:t>
            </a: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tr-TR" smtClean="0"/>
              <a:t>Baskıya Hazırlama </a:t>
            </a:r>
          </a:p>
        </p:txBody>
      </p:sp>
      <p:sp>
        <p:nvSpPr>
          <p:cNvPr id="261123" name="Rectangle 3"/>
          <p:cNvSpPr>
            <a:spLocks noGrp="1" noChangeArrowheads="1"/>
          </p:cNvSpPr>
          <p:nvPr>
            <p:ph type="body" idx="1"/>
          </p:nvPr>
        </p:nvSpPr>
        <p:spPr/>
        <p:txBody>
          <a:bodyPr/>
          <a:lstStyle/>
          <a:p>
            <a:pPr eaLnBrk="1" hangingPunct="1">
              <a:lnSpc>
                <a:spcPct val="90000"/>
              </a:lnSpc>
            </a:pPr>
            <a:r>
              <a:rPr lang="tr-TR" sz="2100" smtClean="0"/>
              <a:t>.ppt dosyasını doğrudan baskı için kullanmak bazı sorunlara yol açabilir:</a:t>
            </a:r>
          </a:p>
          <a:p>
            <a:pPr eaLnBrk="1" hangingPunct="1">
              <a:lnSpc>
                <a:spcPct val="90000"/>
              </a:lnSpc>
            </a:pPr>
            <a:r>
              <a:rPr lang="tr-TR" sz="2100" smtClean="0"/>
              <a:t>Fotokopicinin Ofis sürümü başkadır, dosyanızı açmaz. Ya da daha kötüsü siz açtığını düşünürsünüz ama bazı şeylerin yeri kayar fark etmezsiniz. </a:t>
            </a:r>
          </a:p>
          <a:p>
            <a:pPr eaLnBrk="1" hangingPunct="1">
              <a:lnSpc>
                <a:spcPct val="90000"/>
              </a:lnSpc>
            </a:pPr>
            <a:r>
              <a:rPr lang="tr-TR" sz="2100" smtClean="0"/>
              <a:t>Karakter görüntülemede ya da denklemlerde sorun çıkar. </a:t>
            </a:r>
          </a:p>
          <a:p>
            <a:pPr eaLnBrk="1" hangingPunct="1">
              <a:lnSpc>
                <a:spcPct val="90000"/>
              </a:lnSpc>
            </a:pPr>
            <a:r>
              <a:rPr lang="tr-TR" sz="2100" smtClean="0"/>
              <a:t>Resim kaliteleri beklediğinizden kötü çıkar, renk tonları tam istediğiniz gibi çıkmaz. </a:t>
            </a:r>
          </a:p>
          <a:p>
            <a:pPr eaLnBrk="1" hangingPunct="1">
              <a:lnSpc>
                <a:spcPct val="90000"/>
              </a:lnSpc>
            </a:pPr>
            <a:r>
              <a:rPr lang="tr-TR" sz="2100" b="1" smtClean="0"/>
              <a:t>Peki ne yapmalıyız? </a:t>
            </a:r>
            <a:r>
              <a:rPr lang="tr-TR" sz="2100" smtClean="0"/>
              <a:t> </a:t>
            </a:r>
          </a:p>
          <a:p>
            <a:pPr lvl="1" eaLnBrk="1" hangingPunct="1">
              <a:lnSpc>
                <a:spcPct val="90000"/>
              </a:lnSpc>
            </a:pPr>
            <a:r>
              <a:rPr lang="tr-TR" sz="2000" smtClean="0"/>
              <a:t>Dosyamızı önce </a:t>
            </a:r>
            <a:r>
              <a:rPr lang="tr-TR" sz="2000" b="1" smtClean="0"/>
              <a:t>PDF'ye çevirmeliyiz</a:t>
            </a:r>
            <a:r>
              <a:rPr lang="tr-TR" sz="200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112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11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112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112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611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tr-TR" smtClean="0"/>
              <a:t>İlgili siteler </a:t>
            </a:r>
          </a:p>
        </p:txBody>
      </p:sp>
      <p:sp>
        <p:nvSpPr>
          <p:cNvPr id="45059" name="Rectangle 3"/>
          <p:cNvSpPr>
            <a:spLocks noGrp="1" noChangeArrowheads="1"/>
          </p:cNvSpPr>
          <p:nvPr>
            <p:ph type="body" idx="1"/>
          </p:nvPr>
        </p:nvSpPr>
        <p:spPr/>
        <p:txBody>
          <a:bodyPr/>
          <a:lstStyle/>
          <a:p>
            <a:pPr eaLnBrk="1" hangingPunct="1"/>
            <a:r>
              <a:rPr lang="tr-TR" smtClean="0">
                <a:hlinkClick r:id="rId2"/>
              </a:rPr>
              <a:t>http://www.waspacegrant.org/for_students/student_internships/wsgc_internships/docs/poster_presentation.pdf</a:t>
            </a:r>
            <a:endParaRPr lang="tr-TR" smtClean="0"/>
          </a:p>
          <a:p>
            <a:pPr eaLnBrk="1" hangingPunct="1"/>
            <a:endParaRPr lang="tr-TR" smtClean="0"/>
          </a:p>
          <a:p>
            <a:pPr eaLnBrk="1" hangingPunct="1"/>
            <a:r>
              <a:rPr lang="tr-TR" smtClean="0">
                <a:hlinkClick r:id="rId3"/>
              </a:rPr>
              <a:t>http://library.buffalo.edu/libraries/asl/guides/bio/posters.html</a:t>
            </a:r>
            <a:endParaRPr lang="tr-TR" smtClean="0"/>
          </a:p>
          <a:p>
            <a:pPr eaLnBrk="1" hangingPunct="1"/>
            <a:endParaRPr lang="tr-TR" smtClean="0"/>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cstate="print"/>
          <a:srcRect/>
          <a:stretch>
            <a:fillRect/>
          </a:stretch>
        </p:blipFill>
        <p:spPr bwMode="auto">
          <a:xfrm>
            <a:off x="2133600" y="185738"/>
            <a:ext cx="4754563" cy="66722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Varsayılan Tasarım">
  <a:themeElements>
    <a:clrScheme name="Varsayılan Tasarım 1">
      <a:dk1>
        <a:srgbClr val="000066"/>
      </a:dk1>
      <a:lt1>
        <a:srgbClr val="FFFFFF"/>
      </a:lt1>
      <a:dk2>
        <a:srgbClr val="4A8AC4"/>
      </a:dk2>
      <a:lt2>
        <a:srgbClr val="F7CC17"/>
      </a:lt2>
      <a:accent1>
        <a:srgbClr val="CDCD1F"/>
      </a:accent1>
      <a:accent2>
        <a:srgbClr val="368D2D"/>
      </a:accent2>
      <a:accent3>
        <a:srgbClr val="B1C4DE"/>
      </a:accent3>
      <a:accent4>
        <a:srgbClr val="DADADA"/>
      </a:accent4>
      <a:accent5>
        <a:srgbClr val="E3E3AB"/>
      </a:accent5>
      <a:accent6>
        <a:srgbClr val="307F28"/>
      </a:accent6>
      <a:hlink>
        <a:srgbClr val="0066FF"/>
      </a:hlink>
      <a:folHlink>
        <a:srgbClr val="FF9900"/>
      </a:folHlink>
    </a:clrScheme>
    <a:fontScheme name="Varsayılan Tasarım">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Varsayılan Tasarım 1">
        <a:dk1>
          <a:srgbClr val="000066"/>
        </a:dk1>
        <a:lt1>
          <a:srgbClr val="FFFFFF"/>
        </a:lt1>
        <a:dk2>
          <a:srgbClr val="4A8AC4"/>
        </a:dk2>
        <a:lt2>
          <a:srgbClr val="F7CC17"/>
        </a:lt2>
        <a:accent1>
          <a:srgbClr val="CDCD1F"/>
        </a:accent1>
        <a:accent2>
          <a:srgbClr val="368D2D"/>
        </a:accent2>
        <a:accent3>
          <a:srgbClr val="B1C4DE"/>
        </a:accent3>
        <a:accent4>
          <a:srgbClr val="DADADA"/>
        </a:accent4>
        <a:accent5>
          <a:srgbClr val="E3E3AB"/>
        </a:accent5>
        <a:accent6>
          <a:srgbClr val="307F28"/>
        </a:accent6>
        <a:hlink>
          <a:srgbClr val="0066FF"/>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Renkli Daireler">
  <a:themeElements>
    <a:clrScheme name="Renkli Daireler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fontScheme name="Renkli Dairel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Renkli Daireler 1">
        <a:dk1>
          <a:srgbClr val="25252F"/>
        </a:dk1>
        <a:lt1>
          <a:srgbClr val="9999FF"/>
        </a:lt1>
        <a:dk2>
          <a:srgbClr val="000000"/>
        </a:dk2>
        <a:lt2>
          <a:srgbClr val="FFFFFF"/>
        </a:lt2>
        <a:accent1>
          <a:srgbClr val="3366FF"/>
        </a:accent1>
        <a:accent2>
          <a:srgbClr val="003399"/>
        </a:accent2>
        <a:accent3>
          <a:srgbClr val="AAAAAA"/>
        </a:accent3>
        <a:accent4>
          <a:srgbClr val="8282DA"/>
        </a:accent4>
        <a:accent5>
          <a:srgbClr val="ADB8FF"/>
        </a:accent5>
        <a:accent6>
          <a:srgbClr val="002D8A"/>
        </a:accent6>
        <a:hlink>
          <a:srgbClr val="009999"/>
        </a:hlink>
        <a:folHlink>
          <a:srgbClr val="B2B2B2"/>
        </a:folHlink>
      </a:clrScheme>
      <a:clrMap bg1="dk2" tx1="lt1" bg2="dk1" tx2="lt2" accent1="accent1" accent2="accent2" accent3="accent3" accent4="accent4" accent5="accent5" accent6="accent6" hlink="hlink" folHlink="folHlink"/>
    </a:extraClrScheme>
    <a:extraClrScheme>
      <a:clrScheme name="Renkli Daireler 2">
        <a:dk1>
          <a:srgbClr val="314183"/>
        </a:dk1>
        <a:lt1>
          <a:srgbClr val="FFFFFF"/>
        </a:lt1>
        <a:dk2>
          <a:srgbClr val="0B1E45"/>
        </a:dk2>
        <a:lt2>
          <a:srgbClr val="FFFFFF"/>
        </a:lt2>
        <a:accent1>
          <a:srgbClr val="6666FF"/>
        </a:accent1>
        <a:accent2>
          <a:srgbClr val="0066FF"/>
        </a:accent2>
        <a:accent3>
          <a:srgbClr val="AAABB0"/>
        </a:accent3>
        <a:accent4>
          <a:srgbClr val="DADADA"/>
        </a:accent4>
        <a:accent5>
          <a:srgbClr val="B8B8FF"/>
        </a:accent5>
        <a:accent6>
          <a:srgbClr val="005CE7"/>
        </a:accent6>
        <a:hlink>
          <a:srgbClr val="006699"/>
        </a:hlink>
        <a:folHlink>
          <a:srgbClr val="B2B2B2"/>
        </a:folHlink>
      </a:clrScheme>
      <a:clrMap bg1="dk2" tx1="lt1" bg2="dk1" tx2="lt2" accent1="accent1" accent2="accent2" accent3="accent3" accent4="accent4" accent5="accent5" accent6="accent6" hlink="hlink" folHlink="folHlink"/>
    </a:extraClrScheme>
    <a:extraClrScheme>
      <a:clrScheme name="Renkli Daireler 3">
        <a:dk1>
          <a:srgbClr val="194349"/>
        </a:dk1>
        <a:lt1>
          <a:srgbClr val="FFFFCC"/>
        </a:lt1>
        <a:dk2>
          <a:srgbClr val="006666"/>
        </a:dk2>
        <a:lt2>
          <a:srgbClr val="FFFFFF"/>
        </a:lt2>
        <a:accent1>
          <a:srgbClr val="99CC00"/>
        </a:accent1>
        <a:accent2>
          <a:srgbClr val="00B6B2"/>
        </a:accent2>
        <a:accent3>
          <a:srgbClr val="AAB8B8"/>
        </a:accent3>
        <a:accent4>
          <a:srgbClr val="DADAAE"/>
        </a:accent4>
        <a:accent5>
          <a:srgbClr val="CAE2AA"/>
        </a:accent5>
        <a:accent6>
          <a:srgbClr val="00A5A1"/>
        </a:accent6>
        <a:hlink>
          <a:srgbClr val="669900"/>
        </a:hlink>
        <a:folHlink>
          <a:srgbClr val="666699"/>
        </a:folHlink>
      </a:clrScheme>
      <a:clrMap bg1="dk2" tx1="lt1" bg2="dk1" tx2="lt2" accent1="accent1" accent2="accent2" accent3="accent3" accent4="accent4" accent5="accent5" accent6="accent6" hlink="hlink" folHlink="folHlink"/>
    </a:extraClrScheme>
    <a:extraClrScheme>
      <a:clrScheme name="Renkli Daireler 4">
        <a:dk1>
          <a:srgbClr val="194349"/>
        </a:dk1>
        <a:lt1>
          <a:srgbClr val="FFFFCC"/>
        </a:lt1>
        <a:dk2>
          <a:srgbClr val="0000FF"/>
        </a:dk2>
        <a:lt2>
          <a:srgbClr val="FFFFFF"/>
        </a:lt2>
        <a:accent1>
          <a:srgbClr val="0099FF"/>
        </a:accent1>
        <a:accent2>
          <a:srgbClr val="33CC33"/>
        </a:accent2>
        <a:accent3>
          <a:srgbClr val="AAAAFF"/>
        </a:accent3>
        <a:accent4>
          <a:srgbClr val="DADAAE"/>
        </a:accent4>
        <a:accent5>
          <a:srgbClr val="AACAFF"/>
        </a:accent5>
        <a:accent6>
          <a:srgbClr val="2DB92D"/>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Renkli Daireler 5">
        <a:dk1>
          <a:srgbClr val="194349"/>
        </a:dk1>
        <a:lt1>
          <a:srgbClr val="FFFFCC"/>
        </a:lt1>
        <a:dk2>
          <a:srgbClr val="72A497"/>
        </a:dk2>
        <a:lt2>
          <a:srgbClr val="000000"/>
        </a:lt2>
        <a:accent1>
          <a:srgbClr val="805D32"/>
        </a:accent1>
        <a:accent2>
          <a:srgbClr val="7D2F3C"/>
        </a:accent2>
        <a:accent3>
          <a:srgbClr val="BCCFC9"/>
        </a:accent3>
        <a:accent4>
          <a:srgbClr val="DADAAE"/>
        </a:accent4>
        <a:accent5>
          <a:srgbClr val="C0B6AD"/>
        </a:accent5>
        <a:accent6>
          <a:srgbClr val="712A35"/>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Renkli Daireler 6">
        <a:dk1>
          <a:srgbClr val="1C1C1C"/>
        </a:dk1>
        <a:lt1>
          <a:srgbClr val="FFFFFF"/>
        </a:lt1>
        <a:dk2>
          <a:srgbClr val="710F0F"/>
        </a:dk2>
        <a:lt2>
          <a:srgbClr val="FFFFFF"/>
        </a:lt2>
        <a:accent1>
          <a:srgbClr val="FF9900"/>
        </a:accent1>
        <a:accent2>
          <a:srgbClr val="FF3300"/>
        </a:accent2>
        <a:accent3>
          <a:srgbClr val="BBAAAA"/>
        </a:accent3>
        <a:accent4>
          <a:srgbClr val="DADADA"/>
        </a:accent4>
        <a:accent5>
          <a:srgbClr val="FFCAAA"/>
        </a:accent5>
        <a:accent6>
          <a:srgbClr val="E72D00"/>
        </a:accent6>
        <a:hlink>
          <a:srgbClr val="666699"/>
        </a:hlink>
        <a:folHlink>
          <a:srgbClr val="996633"/>
        </a:folHlink>
      </a:clrScheme>
      <a:clrMap bg1="dk2" tx1="lt1" bg2="dk1" tx2="lt2" accent1="accent1" accent2="accent2" accent3="accent3" accent4="accent4" accent5="accent5" accent6="accent6" hlink="hlink" folHlink="folHlink"/>
    </a:extraClrScheme>
    <a:extraClrScheme>
      <a:clrScheme name="Renkli Daireler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Renkli Daireler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clrMap bg1="lt1" tx1="dk1" bg2="lt2" tx2="dk2" accent1="accent1" accent2="accent2" accent3="accent3" accent4="accent4" accent5="accent5" accent6="accent6" hlink="hlink" folHlink="folHlink"/>
    </a:extraClrScheme>
    <a:extraClrScheme>
      <a:clrScheme name="Renkli Daireler 9">
        <a:dk1>
          <a:srgbClr val="000000"/>
        </a:dk1>
        <a:lt1>
          <a:srgbClr val="FFFFFF"/>
        </a:lt1>
        <a:dk2>
          <a:srgbClr val="000000"/>
        </a:dk2>
        <a:lt2>
          <a:srgbClr val="666699"/>
        </a:lt2>
        <a:accent1>
          <a:srgbClr val="CC3300"/>
        </a:accent1>
        <a:accent2>
          <a:srgbClr val="CC9900"/>
        </a:accent2>
        <a:accent3>
          <a:srgbClr val="FFFFFF"/>
        </a:accent3>
        <a:accent4>
          <a:srgbClr val="000000"/>
        </a:accent4>
        <a:accent5>
          <a:srgbClr val="E2ADAA"/>
        </a:accent5>
        <a:accent6>
          <a:srgbClr val="B98A00"/>
        </a:accent6>
        <a:hlink>
          <a:srgbClr val="CC6600"/>
        </a:hlink>
        <a:folHlink>
          <a:srgbClr val="808080"/>
        </a:folHlink>
      </a:clrScheme>
      <a:clrMap bg1="lt1" tx1="dk1" bg2="lt2" tx2="dk2" accent1="accent1" accent2="accent2" accent3="accent3" accent4="accent4" accent5="accent5" accent6="accent6" hlink="hlink" folHlink="folHlink"/>
    </a:extraClrScheme>
    <a:extraClrScheme>
      <a:clrScheme name="Renkli Daireler 10">
        <a:dk1>
          <a:srgbClr val="000000"/>
        </a:dk1>
        <a:lt1>
          <a:srgbClr val="FFFFFF"/>
        </a:lt1>
        <a:dk2>
          <a:srgbClr val="000000"/>
        </a:dk2>
        <a:lt2>
          <a:srgbClr val="666699"/>
        </a:lt2>
        <a:accent1>
          <a:srgbClr val="666699"/>
        </a:accent1>
        <a:accent2>
          <a:srgbClr val="9999FF"/>
        </a:accent2>
        <a:accent3>
          <a:srgbClr val="FFFFFF"/>
        </a:accent3>
        <a:accent4>
          <a:srgbClr val="000000"/>
        </a:accent4>
        <a:accent5>
          <a:srgbClr val="B8B8CA"/>
        </a:accent5>
        <a:accent6>
          <a:srgbClr val="8A8AE7"/>
        </a:accent6>
        <a:hlink>
          <a:srgbClr val="3366FF"/>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387</TotalTime>
  <Words>2952</Words>
  <Application>Microsoft Office PowerPoint</Application>
  <PresentationFormat>Ekran Gösterisi (4:3)</PresentationFormat>
  <Paragraphs>527</Paragraphs>
  <Slides>134</Slides>
  <Notes>4</Notes>
  <HiddenSlides>0</HiddenSlides>
  <MMClips>0</MMClips>
  <ScaleCrop>false</ScaleCrop>
  <HeadingPairs>
    <vt:vector size="6" baseType="variant">
      <vt:variant>
        <vt:lpstr>Tema</vt:lpstr>
      </vt:variant>
      <vt:variant>
        <vt:i4>2</vt:i4>
      </vt:variant>
      <vt:variant>
        <vt:lpstr>Katıştırılmış OLE Hizmet Programları</vt:lpstr>
      </vt:variant>
      <vt:variant>
        <vt:i4>2</vt:i4>
      </vt:variant>
      <vt:variant>
        <vt:lpstr>Slayt Başlıkları</vt:lpstr>
      </vt:variant>
      <vt:variant>
        <vt:i4>134</vt:i4>
      </vt:variant>
    </vt:vector>
  </HeadingPairs>
  <TitlesOfParts>
    <vt:vector size="138" baseType="lpstr">
      <vt:lpstr>Varsayılan Tasarım</vt:lpstr>
      <vt:lpstr>Renkli Daireler</vt:lpstr>
      <vt:lpstr>Image bitmap</vt:lpstr>
      <vt:lpstr>Clip</vt:lpstr>
      <vt:lpstr>GÖRSEL MATERYALLERİN TASARIMI</vt:lpstr>
      <vt:lpstr>Görsel Materyal Tasarımda Amaçlar</vt:lpstr>
      <vt:lpstr>TASARIM ÖĞELERİ</vt:lpstr>
      <vt:lpstr>Tasarım Öğeleri</vt:lpstr>
      <vt:lpstr>Çizgi</vt:lpstr>
      <vt:lpstr>Çizgi</vt:lpstr>
      <vt:lpstr>Çizgi</vt:lpstr>
      <vt:lpstr>Çizgi</vt:lpstr>
      <vt:lpstr>Çizgi</vt:lpstr>
      <vt:lpstr>Çizgi</vt:lpstr>
      <vt:lpstr>Çizgi</vt:lpstr>
      <vt:lpstr>Çizgi</vt:lpstr>
      <vt:lpstr>Çizgi</vt:lpstr>
      <vt:lpstr>Çizgi</vt:lpstr>
      <vt:lpstr>Çizgi</vt:lpstr>
      <vt:lpstr>Şekil</vt:lpstr>
      <vt:lpstr>Şekil</vt:lpstr>
      <vt:lpstr>Şekil</vt:lpstr>
      <vt:lpstr>Desen</vt:lpstr>
      <vt:lpstr>Desen</vt:lpstr>
      <vt:lpstr>Alan</vt:lpstr>
      <vt:lpstr>Alan</vt:lpstr>
      <vt:lpstr>Alan</vt:lpstr>
      <vt:lpstr>Alan</vt:lpstr>
      <vt:lpstr>Alan  Üçüncü kural tekniği</vt:lpstr>
      <vt:lpstr>Alan  Üçüncü kural tekniği</vt:lpstr>
      <vt:lpstr>Alan  Üçüncü kural tekniği</vt:lpstr>
      <vt:lpstr>Boyut</vt:lpstr>
      <vt:lpstr>Boyut</vt:lpstr>
      <vt:lpstr>Boyut</vt:lpstr>
      <vt:lpstr>Boyut</vt:lpstr>
      <vt:lpstr>Doku</vt:lpstr>
      <vt:lpstr>Doku</vt:lpstr>
      <vt:lpstr>Doku</vt:lpstr>
      <vt:lpstr>Doku</vt:lpstr>
      <vt:lpstr>Renk</vt:lpstr>
      <vt:lpstr>Renk</vt:lpstr>
      <vt:lpstr>Renk</vt:lpstr>
      <vt:lpstr>Renk</vt:lpstr>
      <vt:lpstr>Renk</vt:lpstr>
      <vt:lpstr>Renk</vt:lpstr>
      <vt:lpstr>Renk</vt:lpstr>
      <vt:lpstr>Renk</vt:lpstr>
      <vt:lpstr>Renk</vt:lpstr>
      <vt:lpstr>Renk</vt:lpstr>
      <vt:lpstr>Renk</vt:lpstr>
      <vt:lpstr>Renk</vt:lpstr>
      <vt:lpstr>GÖRSEL MATERYALLERİN  TASARIM İLKELERİ</vt:lpstr>
      <vt:lpstr>Slayt 49</vt:lpstr>
      <vt:lpstr>Bütünlük</vt:lpstr>
      <vt:lpstr>Bütünlük</vt:lpstr>
      <vt:lpstr>Bütünlük</vt:lpstr>
      <vt:lpstr>Kuşlarda sindirim</vt:lpstr>
      <vt:lpstr>Kuşlarda sindirim</vt:lpstr>
      <vt:lpstr>Bütünlük</vt:lpstr>
      <vt:lpstr>Denge</vt:lpstr>
      <vt:lpstr>Denge</vt:lpstr>
      <vt:lpstr>Denge</vt:lpstr>
      <vt:lpstr>Denge</vt:lpstr>
      <vt:lpstr>Denge</vt:lpstr>
      <vt:lpstr>Denge</vt:lpstr>
      <vt:lpstr>Denge</vt:lpstr>
      <vt:lpstr>Vurgu</vt:lpstr>
      <vt:lpstr>Vurgu</vt:lpstr>
      <vt:lpstr>Vurgu</vt:lpstr>
      <vt:lpstr>Hizalama</vt:lpstr>
      <vt:lpstr>Hizalama</vt:lpstr>
      <vt:lpstr>Hizalama</vt:lpstr>
      <vt:lpstr>Hizalama</vt:lpstr>
      <vt:lpstr>Yakınlık</vt:lpstr>
      <vt:lpstr>Yakınlık</vt:lpstr>
      <vt:lpstr>Yakınlık</vt:lpstr>
      <vt:lpstr>Yakınlık</vt:lpstr>
      <vt:lpstr>Diğer İlkeler</vt:lpstr>
      <vt:lpstr>Diğer İlkeler</vt:lpstr>
      <vt:lpstr>Diğer İlkeler</vt:lpstr>
      <vt:lpstr>Slayt 77</vt:lpstr>
      <vt:lpstr>Slayt 78</vt:lpstr>
      <vt:lpstr>Slayt 79</vt:lpstr>
      <vt:lpstr>Slayt 80</vt:lpstr>
      <vt:lpstr>Diğer İlkeler</vt:lpstr>
      <vt:lpstr>Diğer İlkeler</vt:lpstr>
      <vt:lpstr>Diğer İlkeler</vt:lpstr>
      <vt:lpstr>Slayt 84</vt:lpstr>
      <vt:lpstr>Slayt 85</vt:lpstr>
      <vt:lpstr>Diğer İlkeler</vt:lpstr>
      <vt:lpstr>Diğer İlkeler</vt:lpstr>
      <vt:lpstr>Diğer İlkeler</vt:lpstr>
      <vt:lpstr>Diğer İlkeler</vt:lpstr>
      <vt:lpstr>Diğer İlkeler</vt:lpstr>
      <vt:lpstr>Diğer İlkeler Renkler</vt:lpstr>
      <vt:lpstr>Diğer İlkeler</vt:lpstr>
      <vt:lpstr>Diğer İlkeler</vt:lpstr>
      <vt:lpstr>Diğer İlkeler</vt:lpstr>
      <vt:lpstr>Slayt 95</vt:lpstr>
      <vt:lpstr>POWER POINT İLE POSTER HAZIRLAMA </vt:lpstr>
      <vt:lpstr>Scribus </vt:lpstr>
      <vt:lpstr>Sayfa Boyutu</vt:lpstr>
      <vt:lpstr>Sayfa Boyutu</vt:lpstr>
      <vt:lpstr>Sayfa Düzeni </vt:lpstr>
      <vt:lpstr>Yazı tipi ve boyutu</vt:lpstr>
      <vt:lpstr>Yazı tipi ve boyutu</vt:lpstr>
      <vt:lpstr>Sütun oluşturma </vt:lpstr>
      <vt:lpstr>Sütun oluşturma </vt:lpstr>
      <vt:lpstr>Sütun oluşturma </vt:lpstr>
      <vt:lpstr>Font renkleri </vt:lpstr>
      <vt:lpstr>Slayt 107</vt:lpstr>
      <vt:lpstr>Slayt 108</vt:lpstr>
      <vt:lpstr>Slayt 109</vt:lpstr>
      <vt:lpstr>Başlık</vt:lpstr>
      <vt:lpstr>Başlık</vt:lpstr>
      <vt:lpstr>Başlık</vt:lpstr>
      <vt:lpstr>Başlığı bulmaya örnek</vt:lpstr>
      <vt:lpstr>İçerik</vt:lpstr>
      <vt:lpstr>İçerik</vt:lpstr>
      <vt:lpstr>İçerik</vt:lpstr>
      <vt:lpstr>Resimler </vt:lpstr>
      <vt:lpstr>Resimler </vt:lpstr>
      <vt:lpstr>Resimler Resim boyutu</vt:lpstr>
      <vt:lpstr>Resimler  Çözünürlük (dpi)</vt:lpstr>
      <vt:lpstr>Resimler Optimum resim boyutu</vt:lpstr>
      <vt:lpstr>Resimler Optimum resim boyutu</vt:lpstr>
      <vt:lpstr>Arka Plan </vt:lpstr>
      <vt:lpstr>Arka Plan </vt:lpstr>
      <vt:lpstr>Slayt 125</vt:lpstr>
      <vt:lpstr>Yardımcı Resimler</vt:lpstr>
      <vt:lpstr>Slayt 127</vt:lpstr>
      <vt:lpstr>Şeffaflık</vt:lpstr>
      <vt:lpstr>Slayt 129</vt:lpstr>
      <vt:lpstr>Şeffaflık</vt:lpstr>
      <vt:lpstr>Şeffaflık</vt:lpstr>
      <vt:lpstr>Baskıya Hazırlama </vt:lpstr>
      <vt:lpstr>İlgili siteler </vt:lpstr>
      <vt:lpstr>Slayt 134</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GÖRSEL MATERYALLERİN TASARIMI</dc:title>
  <dc:creator>adrasan</dc:creator>
  <cp:lastModifiedBy>casper</cp:lastModifiedBy>
  <cp:revision>29</cp:revision>
  <dcterms:created xsi:type="dcterms:W3CDTF">1999-03-08T07:08:09Z</dcterms:created>
  <dcterms:modified xsi:type="dcterms:W3CDTF">2013-01-31T18:16:01Z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TC011408101055</vt:lpwstr>
  </property>
</Properties>
</file>