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90" y="-10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49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888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311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593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382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533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492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942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198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008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675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5C350-1996-4DC8-9628-82E6AE52FC3B}" type="datetimeFigureOut">
              <a:rPr lang="en-GB" smtClean="0"/>
              <a:t>28/03/2016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78F68-3F74-4E90-A05B-0AF9F05F1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499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17"/>
          <a:stretch/>
        </p:blipFill>
        <p:spPr bwMode="auto">
          <a:xfrm>
            <a:off x="-30786" y="3203848"/>
            <a:ext cx="6888786" cy="311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4664" y="2051720"/>
            <a:ext cx="619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KATİP ÇELEBİ-NEWTON FON PROGRAMI </a:t>
            </a:r>
          </a:p>
          <a:p>
            <a:pPr algn="ctr"/>
            <a:r>
              <a:rPr lang="tr-TR" sz="2800" b="1" dirty="0" smtClean="0"/>
              <a:t>BİLGİLENDİRME TOPLANTISI</a:t>
            </a:r>
            <a:endParaRPr lang="en-GB" sz="2800" b="1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284" y="589364"/>
            <a:ext cx="293586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6672" y="6492403"/>
            <a:ext cx="5832648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/>
              <a:t>ECZACILIK FAKÜLTESİ KONFERANS SALONU</a:t>
            </a:r>
          </a:p>
          <a:p>
            <a:pPr algn="ctr"/>
            <a:endParaRPr lang="en-GB" sz="1600" b="1" dirty="0"/>
          </a:p>
          <a:p>
            <a:pPr algn="ctr"/>
            <a:r>
              <a:rPr lang="tr-TR" sz="3600" b="1" dirty="0" smtClean="0"/>
              <a:t>1 NİSAN 2016, CUMA</a:t>
            </a:r>
          </a:p>
          <a:p>
            <a:pPr algn="ctr"/>
            <a:endParaRPr lang="en-GB" sz="100" b="1" dirty="0"/>
          </a:p>
          <a:p>
            <a:pPr algn="ctr"/>
            <a:r>
              <a:rPr lang="en-GB" sz="3600" b="1" dirty="0" smtClean="0"/>
              <a:t>S</a:t>
            </a:r>
            <a:r>
              <a:rPr lang="tr-TR" sz="3600" b="1" dirty="0" smtClean="0"/>
              <a:t>AAT</a:t>
            </a:r>
            <a:r>
              <a:rPr lang="en-GB" sz="3600" b="1" dirty="0" smtClean="0"/>
              <a:t>: </a:t>
            </a:r>
            <a:r>
              <a:rPr lang="tr-TR" sz="3600" b="1" dirty="0" smtClean="0"/>
              <a:t>10.30</a:t>
            </a:r>
            <a:endParaRPr lang="en-GB" sz="3600" b="1" dirty="0"/>
          </a:p>
          <a:p>
            <a:pPr algn="ctr"/>
            <a:endParaRPr lang="en-GB" sz="24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92" y="179672"/>
            <a:ext cx="1440000" cy="14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056" y="35496"/>
            <a:ext cx="1877320" cy="15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794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19</Words>
  <Application>Microsoft Office PowerPoint</Application>
  <PresentationFormat>Ekran Gösterisi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2" baseType="lpstr">
      <vt:lpstr>Office Theme</vt:lpstr>
      <vt:lpstr>PowerPoint Sunusu</vt:lpstr>
    </vt:vector>
  </TitlesOfParts>
  <Company>British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Aktasli, Irem (Turkey)</dc:creator>
  <cp:lastModifiedBy>HP</cp:lastModifiedBy>
  <cp:revision>6</cp:revision>
  <dcterms:created xsi:type="dcterms:W3CDTF">2016-02-22T08:25:47Z</dcterms:created>
  <dcterms:modified xsi:type="dcterms:W3CDTF">2016-03-28T10:42:39Z</dcterms:modified>
</cp:coreProperties>
</file>