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256" r:id="rId3"/>
    <p:sldId id="257" r:id="rId4"/>
    <p:sldId id="258" r:id="rId5"/>
    <p:sldId id="259" r:id="rId6"/>
    <p:sldId id="260" r:id="rId7"/>
    <p:sldId id="31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309" r:id="rId23"/>
    <p:sldId id="310" r:id="rId24"/>
    <p:sldId id="314" r:id="rId25"/>
    <p:sldId id="320" r:id="rId26"/>
    <p:sldId id="321" r:id="rId27"/>
    <p:sldId id="322" r:id="rId28"/>
    <p:sldId id="313" r:id="rId29"/>
    <p:sldId id="311" r:id="rId30"/>
    <p:sldId id="318" r:id="rId31"/>
    <p:sldId id="317" r:id="rId32"/>
  </p:sldIdLst>
  <p:sldSz cx="5703888" cy="5703888"/>
  <p:notesSz cx="6858000" cy="9144000"/>
  <p:defaultTextStyle>
    <a:defPPr>
      <a:defRPr lang="tr-TR"/>
    </a:defPPr>
    <a:lvl1pPr marL="0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325892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651784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977676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303569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1629461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1955353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2281245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2607137" algn="l" defTabSz="65178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97">
          <p15:clr>
            <a:srgbClr val="A4A3A4"/>
          </p15:clr>
        </p15:guide>
        <p15:guide id="2" pos="179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6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918" y="90"/>
      </p:cViewPr>
      <p:guideLst>
        <p:guide orient="horz" pos="1797"/>
        <p:guide pos="179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427792" y="1771903"/>
            <a:ext cx="4848305" cy="1222639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855583" y="3232203"/>
            <a:ext cx="3992722" cy="14576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25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51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77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03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29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55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81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607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0568" y="3665277"/>
            <a:ext cx="4848305" cy="1132856"/>
          </a:xfrm>
        </p:spPr>
        <p:txBody>
          <a:bodyPr anchor="t"/>
          <a:lstStyle>
            <a:lvl1pPr algn="l">
              <a:defRPr sz="29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0568" y="2417551"/>
            <a:ext cx="4848305" cy="1247726"/>
          </a:xfrm>
        </p:spPr>
        <p:txBody>
          <a:bodyPr anchor="b"/>
          <a:lstStyle>
            <a:lvl1pPr marL="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32589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5178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3pPr>
            <a:lvl4pPr marL="977676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30356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62946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195535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281245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60713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13897" y="1922422"/>
            <a:ext cx="1877530" cy="543717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2186492" y="1922422"/>
            <a:ext cx="1877530" cy="543717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195" y="228420"/>
            <a:ext cx="5133499" cy="950648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285195" y="1276774"/>
            <a:ext cx="2520208" cy="53209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5892" indent="0">
              <a:buNone/>
              <a:defRPr sz="1400" b="1"/>
            </a:lvl2pPr>
            <a:lvl3pPr marL="651784" indent="0">
              <a:buNone/>
              <a:defRPr sz="1300" b="1"/>
            </a:lvl3pPr>
            <a:lvl4pPr marL="977676" indent="0">
              <a:buNone/>
              <a:defRPr sz="1100" b="1"/>
            </a:lvl4pPr>
            <a:lvl5pPr marL="1303569" indent="0">
              <a:buNone/>
              <a:defRPr sz="1100" b="1"/>
            </a:lvl5pPr>
            <a:lvl6pPr marL="1629461" indent="0">
              <a:buNone/>
              <a:defRPr sz="1100" b="1"/>
            </a:lvl6pPr>
            <a:lvl7pPr marL="1955353" indent="0">
              <a:buNone/>
              <a:defRPr sz="1100" b="1"/>
            </a:lvl7pPr>
            <a:lvl8pPr marL="2281245" indent="0">
              <a:buNone/>
              <a:defRPr sz="1100" b="1"/>
            </a:lvl8pPr>
            <a:lvl9pPr marL="2607137" indent="0">
              <a:buNone/>
              <a:defRPr sz="11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285195" y="1808872"/>
            <a:ext cx="2520208" cy="3286338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2897497" y="1276774"/>
            <a:ext cx="2521198" cy="53209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5892" indent="0">
              <a:buNone/>
              <a:defRPr sz="1400" b="1"/>
            </a:lvl2pPr>
            <a:lvl3pPr marL="651784" indent="0">
              <a:buNone/>
              <a:defRPr sz="1300" b="1"/>
            </a:lvl3pPr>
            <a:lvl4pPr marL="977676" indent="0">
              <a:buNone/>
              <a:defRPr sz="1100" b="1"/>
            </a:lvl4pPr>
            <a:lvl5pPr marL="1303569" indent="0">
              <a:buNone/>
              <a:defRPr sz="1100" b="1"/>
            </a:lvl5pPr>
            <a:lvl6pPr marL="1629461" indent="0">
              <a:buNone/>
              <a:defRPr sz="1100" b="1"/>
            </a:lvl6pPr>
            <a:lvl7pPr marL="1955353" indent="0">
              <a:buNone/>
              <a:defRPr sz="1100" b="1"/>
            </a:lvl7pPr>
            <a:lvl8pPr marL="2281245" indent="0">
              <a:buNone/>
              <a:defRPr sz="1100" b="1"/>
            </a:lvl8pPr>
            <a:lvl9pPr marL="2607137" indent="0">
              <a:buNone/>
              <a:defRPr sz="11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2897497" y="1808872"/>
            <a:ext cx="2521198" cy="3286338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196" y="227100"/>
            <a:ext cx="1876540" cy="966492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230063" y="227100"/>
            <a:ext cx="3188632" cy="486811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85196" y="1193592"/>
            <a:ext cx="1876540" cy="3901618"/>
          </a:xfrm>
        </p:spPr>
        <p:txBody>
          <a:bodyPr/>
          <a:lstStyle>
            <a:lvl1pPr marL="0" indent="0">
              <a:buNone/>
              <a:defRPr sz="1000"/>
            </a:lvl1pPr>
            <a:lvl2pPr marL="325892" indent="0">
              <a:buNone/>
              <a:defRPr sz="900"/>
            </a:lvl2pPr>
            <a:lvl3pPr marL="651784" indent="0">
              <a:buNone/>
              <a:defRPr sz="700"/>
            </a:lvl3pPr>
            <a:lvl4pPr marL="977676" indent="0">
              <a:buNone/>
              <a:defRPr sz="600"/>
            </a:lvl4pPr>
            <a:lvl5pPr marL="1303569" indent="0">
              <a:buNone/>
              <a:defRPr sz="600"/>
            </a:lvl5pPr>
            <a:lvl6pPr marL="1629461" indent="0">
              <a:buNone/>
              <a:defRPr sz="600"/>
            </a:lvl6pPr>
            <a:lvl7pPr marL="1955353" indent="0">
              <a:buNone/>
              <a:defRPr sz="600"/>
            </a:lvl7pPr>
            <a:lvl8pPr marL="2281245" indent="0">
              <a:buNone/>
              <a:defRPr sz="600"/>
            </a:lvl8pPr>
            <a:lvl9pPr marL="2607137" indent="0">
              <a:buNone/>
              <a:defRPr sz="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118002" y="3992722"/>
            <a:ext cx="3422333" cy="471364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118002" y="509653"/>
            <a:ext cx="3422333" cy="3422333"/>
          </a:xfrm>
        </p:spPr>
        <p:txBody>
          <a:bodyPr/>
          <a:lstStyle>
            <a:lvl1pPr marL="0" indent="0">
              <a:buNone/>
              <a:defRPr sz="2300"/>
            </a:lvl1pPr>
            <a:lvl2pPr marL="325892" indent="0">
              <a:buNone/>
              <a:defRPr sz="2000"/>
            </a:lvl2pPr>
            <a:lvl3pPr marL="651784" indent="0">
              <a:buNone/>
              <a:defRPr sz="1700"/>
            </a:lvl3pPr>
            <a:lvl4pPr marL="977676" indent="0">
              <a:buNone/>
              <a:defRPr sz="1400"/>
            </a:lvl4pPr>
            <a:lvl5pPr marL="1303569" indent="0">
              <a:buNone/>
              <a:defRPr sz="1400"/>
            </a:lvl5pPr>
            <a:lvl6pPr marL="1629461" indent="0">
              <a:buNone/>
              <a:defRPr sz="1400"/>
            </a:lvl6pPr>
            <a:lvl7pPr marL="1955353" indent="0">
              <a:buNone/>
              <a:defRPr sz="1400"/>
            </a:lvl7pPr>
            <a:lvl8pPr marL="2281245" indent="0">
              <a:buNone/>
              <a:defRPr sz="1400"/>
            </a:lvl8pPr>
            <a:lvl9pPr marL="2607137" indent="0">
              <a:buNone/>
              <a:defRPr sz="14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18002" y="4464086"/>
            <a:ext cx="3422333" cy="669414"/>
          </a:xfrm>
        </p:spPr>
        <p:txBody>
          <a:bodyPr/>
          <a:lstStyle>
            <a:lvl1pPr marL="0" indent="0">
              <a:buNone/>
              <a:defRPr sz="1000"/>
            </a:lvl1pPr>
            <a:lvl2pPr marL="325892" indent="0">
              <a:buNone/>
              <a:defRPr sz="900"/>
            </a:lvl2pPr>
            <a:lvl3pPr marL="651784" indent="0">
              <a:buNone/>
              <a:defRPr sz="700"/>
            </a:lvl3pPr>
            <a:lvl4pPr marL="977676" indent="0">
              <a:buNone/>
              <a:defRPr sz="600"/>
            </a:lvl4pPr>
            <a:lvl5pPr marL="1303569" indent="0">
              <a:buNone/>
              <a:defRPr sz="600"/>
            </a:lvl5pPr>
            <a:lvl6pPr marL="1629461" indent="0">
              <a:buNone/>
              <a:defRPr sz="600"/>
            </a:lvl6pPr>
            <a:lvl7pPr marL="1955353" indent="0">
              <a:buNone/>
              <a:defRPr sz="600"/>
            </a:lvl7pPr>
            <a:lvl8pPr marL="2281245" indent="0">
              <a:buNone/>
              <a:defRPr sz="600"/>
            </a:lvl8pPr>
            <a:lvl9pPr marL="2607137" indent="0">
              <a:buNone/>
              <a:defRPr sz="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3101488" y="330086"/>
            <a:ext cx="962532" cy="7029514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13897" y="330086"/>
            <a:ext cx="2792529" cy="702951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transition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285195" y="228420"/>
            <a:ext cx="5133499" cy="950648"/>
          </a:xfrm>
          <a:prstGeom prst="rect">
            <a:avLst/>
          </a:prstGeom>
        </p:spPr>
        <p:txBody>
          <a:bodyPr vert="horz" lIns="65178" tIns="32589" rIns="65178" bIns="32589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285195" y="1330908"/>
            <a:ext cx="5133499" cy="3764302"/>
          </a:xfrm>
          <a:prstGeom prst="rect">
            <a:avLst/>
          </a:prstGeom>
        </p:spPr>
        <p:txBody>
          <a:bodyPr vert="horz" lIns="65178" tIns="32589" rIns="65178" bIns="32589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285195" y="5286659"/>
            <a:ext cx="1330907" cy="303680"/>
          </a:xfrm>
          <a:prstGeom prst="rect">
            <a:avLst/>
          </a:prstGeom>
        </p:spPr>
        <p:txBody>
          <a:bodyPr vert="horz" lIns="65178" tIns="32589" rIns="65178" bIns="325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28363-886C-4627-AB58-FC226A43D006}" type="datetimeFigureOut">
              <a:rPr lang="tr-TR" smtClean="0"/>
              <a:t>3.08.2021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1948829" y="5286659"/>
            <a:ext cx="1806231" cy="303680"/>
          </a:xfrm>
          <a:prstGeom prst="rect">
            <a:avLst/>
          </a:prstGeom>
        </p:spPr>
        <p:txBody>
          <a:bodyPr vert="horz" lIns="65178" tIns="32589" rIns="65178" bIns="325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4087787" y="5286659"/>
            <a:ext cx="1330907" cy="303680"/>
          </a:xfrm>
          <a:prstGeom prst="rect">
            <a:avLst/>
          </a:prstGeom>
        </p:spPr>
        <p:txBody>
          <a:bodyPr vert="horz" lIns="65178" tIns="32589" rIns="65178" bIns="325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22BF1-99D5-4EAB-B37A-3A8523659C5C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Bar dir="vert"/>
  </p:transition>
  <p:txStyles>
    <p:titleStyle>
      <a:lvl1pPr algn="ctr" defTabSz="651784" rtl="0" eaLnBrk="1" latinLnBrk="0" hangingPunct="1"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4419" indent="-244419" algn="l" defTabSz="65178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29575" indent="-203683" algn="l" defTabSz="65178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4730" indent="-162946" algn="l" defTabSz="65178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40623" indent="-162946" algn="l" defTabSz="651784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6515" indent="-162946" algn="l" defTabSz="651784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2407" indent="-162946" algn="l" defTabSz="65178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18299" indent="-162946" algn="l" defTabSz="65178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4191" indent="-162946" algn="l" defTabSz="65178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70083" indent="-162946" algn="l" defTabSz="65178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892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1784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7676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3569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9461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5353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81245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7137" algn="l" defTabSz="65178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 cstate="print"/>
          <a:srcRect l="2659" t="3321" r="8093" b="2126"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31063"/>
          <a:stretch/>
        </p:blipFill>
        <p:spPr bwMode="auto">
          <a:xfrm>
            <a:off x="0" y="1267768"/>
            <a:ext cx="5717764" cy="4453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1 Başlık"/>
          <p:cNvSpPr txBox="1">
            <a:spLocks/>
          </p:cNvSpPr>
          <p:nvPr/>
        </p:nvSpPr>
        <p:spPr>
          <a:xfrm>
            <a:off x="1555800" y="403671"/>
            <a:ext cx="3888432" cy="648072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tr-TR" sz="4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w Cen MT"/>
                <a:ea typeface="+mj-ea"/>
                <a:cs typeface="+mj-cs"/>
              </a:rPr>
              <a:t>Gazi Üniversitesi</a:t>
            </a:r>
            <a:endParaRPr kumimoji="0" lang="tr-TR" sz="42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w Cen MT"/>
              <a:ea typeface="+mj-ea"/>
              <a:cs typeface="+mj-cs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389"/>
            <a:ext cx="1728192" cy="1728192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32326"/>
          <a:stretch/>
        </p:blipFill>
        <p:spPr bwMode="auto">
          <a:xfrm>
            <a:off x="0" y="1555800"/>
            <a:ext cx="5703888" cy="414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1 Başlık"/>
          <p:cNvSpPr txBox="1">
            <a:spLocks/>
          </p:cNvSpPr>
          <p:nvPr/>
        </p:nvSpPr>
        <p:spPr>
          <a:xfrm>
            <a:off x="1555800" y="403671"/>
            <a:ext cx="3888432" cy="648072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tr-TR" sz="4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w Cen MT"/>
                <a:ea typeface="+mj-ea"/>
                <a:cs typeface="+mj-cs"/>
              </a:rPr>
              <a:t>Teknoloji Fakültesi</a:t>
            </a:r>
            <a:endParaRPr kumimoji="0" lang="tr-TR" sz="42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w Cen MT"/>
              <a:ea typeface="+mj-ea"/>
              <a:cs typeface="+mj-cs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389"/>
            <a:ext cx="1728192" cy="1728192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5720714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48300" cy="563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872174"/>
      </p:ext>
    </p:extLst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"/>
            <a:ext cx="5688632" cy="5703745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116" y="-39809"/>
            <a:ext cx="5760640" cy="574369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3" y="0"/>
            <a:ext cx="5720713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720713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13" y="0"/>
            <a:ext cx="5720713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376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6"/>
            <a:ext cx="5704477" cy="56877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112"/>
            <a:ext cx="5723967" cy="57220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25" y="-21912"/>
            <a:ext cx="5720713" cy="57258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20713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71" y="0"/>
            <a:ext cx="5713259" cy="5696456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452"/>
            <a:ext cx="5703888" cy="5814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69" y="1"/>
            <a:ext cx="5690419" cy="5699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60256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 txBox="1">
            <a:spLocks/>
          </p:cNvSpPr>
          <p:nvPr/>
        </p:nvSpPr>
        <p:spPr>
          <a:xfrm>
            <a:off x="187648" y="115641"/>
            <a:ext cx="5184576" cy="504056"/>
          </a:xfrm>
          <a:prstGeom prst="rect">
            <a:avLst/>
          </a:prstGeom>
        </p:spPr>
        <p:txBody>
          <a:bodyPr vert="horz" anchor="b">
            <a:normAutofit fontScale="6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tr-TR" sz="4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lvl="0" algn="ctr" defTabSz="914400"/>
            <a:r>
              <a:rPr lang="tr-TR" dirty="0">
                <a:solidFill>
                  <a:srgbClr val="1F497D"/>
                </a:solidFill>
                <a:latin typeface="Tw Cen MT"/>
              </a:rPr>
              <a:t>Sosyal Alanlar-Ceviz Kafe (B-Blok)</a:t>
            </a:r>
            <a:endParaRPr kumimoji="0" lang="tr-TR" sz="42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w Cen MT"/>
              <a:ea typeface="+mj-ea"/>
              <a:cs typeface="+mj-cs"/>
            </a:endParaRPr>
          </a:p>
        </p:txBody>
      </p:sp>
      <p:pic>
        <p:nvPicPr>
          <p:cNvPr id="7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697"/>
            <a:ext cx="5703888" cy="2419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" t="9375" r="17456" b="15625"/>
          <a:stretch>
            <a:fillRect/>
          </a:stretch>
        </p:blipFill>
        <p:spPr>
          <a:xfrm>
            <a:off x="0" y="3038715"/>
            <a:ext cx="5702400" cy="2635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5100837"/>
      </p:ext>
    </p:extLst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 txBox="1">
            <a:spLocks/>
          </p:cNvSpPr>
          <p:nvPr/>
        </p:nvSpPr>
        <p:spPr>
          <a:xfrm>
            <a:off x="187648" y="115641"/>
            <a:ext cx="5184576" cy="504056"/>
          </a:xfrm>
          <a:prstGeom prst="rect">
            <a:avLst/>
          </a:prstGeom>
        </p:spPr>
        <p:txBody>
          <a:bodyPr vert="horz" anchor="b">
            <a:normAutofit fontScale="5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tr-TR" sz="4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lvl="0" algn="ctr" defTabSz="914400"/>
            <a:r>
              <a:rPr lang="tr-TR" dirty="0">
                <a:solidFill>
                  <a:srgbClr val="1F497D"/>
                </a:solidFill>
                <a:latin typeface="Tw Cen MT"/>
              </a:rPr>
              <a:t>Sosyal Alanlar-Zeytin Kafe (Arka Bahçe)</a:t>
            </a:r>
            <a:endParaRPr kumimoji="0" lang="tr-TR" sz="42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w Cen MT"/>
              <a:ea typeface="+mj-ea"/>
              <a:cs typeface="+mj-cs"/>
            </a:endParaRPr>
          </a:p>
        </p:txBody>
      </p:sp>
      <p:pic>
        <p:nvPicPr>
          <p:cNvPr id="6" name="Picture 2" descr="Görüntünün olası içeriği: oturan insanlar ve masa"/>
          <p:cNvPicPr>
            <a:picLocks noChangeAspect="1" noChangeArrowheads="1"/>
          </p:cNvPicPr>
          <p:nvPr/>
        </p:nvPicPr>
        <p:blipFill>
          <a:blip r:embed="rId2" cstate="print"/>
          <a:srcRect t="16974"/>
          <a:stretch>
            <a:fillRect/>
          </a:stretch>
        </p:blipFill>
        <p:spPr bwMode="auto">
          <a:xfrm>
            <a:off x="-18314" y="907728"/>
            <a:ext cx="5729470" cy="4769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9066952"/>
      </p:ext>
    </p:extLst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 txBox="1">
            <a:spLocks/>
          </p:cNvSpPr>
          <p:nvPr/>
        </p:nvSpPr>
        <p:spPr>
          <a:xfrm>
            <a:off x="187648" y="115641"/>
            <a:ext cx="5184576" cy="504056"/>
          </a:xfrm>
          <a:prstGeom prst="rect">
            <a:avLst/>
          </a:prstGeom>
        </p:spPr>
        <p:txBody>
          <a:bodyPr vert="horz" anchor="b">
            <a:normAutofit fontScale="77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tr-TR" sz="4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lvl="0" defTabSz="914400"/>
            <a:r>
              <a:rPr lang="tr-TR" dirty="0" smtClean="0">
                <a:solidFill>
                  <a:srgbClr val="1F497D"/>
                </a:solidFill>
                <a:latin typeface="Tw Cen MT"/>
              </a:rPr>
              <a:t>Açık Alanlar</a:t>
            </a:r>
            <a:endParaRPr kumimoji="0" lang="tr-TR" sz="42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w Cen MT"/>
              <a:ea typeface="+mj-ea"/>
              <a:cs typeface="+mj-cs"/>
            </a:endParaRPr>
          </a:p>
        </p:txBody>
      </p:sp>
      <p:pic>
        <p:nvPicPr>
          <p:cNvPr id="7" name="Picture 2" descr="GÃ¶rÃ¼ntÃ¼nÃ¼n olasÄ± iÃ§eriÄi: 1 kiÅi, oturuyor, aÄaÃ§, bitki, Ã§im, masa, gÃ¶kyÃ¼zÃ¼, aÃ§Ä±k hava ve doÄa"/>
          <p:cNvPicPr>
            <a:picLocks noChangeAspect="1" noChangeArrowheads="1"/>
          </p:cNvPicPr>
          <p:nvPr/>
        </p:nvPicPr>
        <p:blipFill>
          <a:blip r:embed="rId2" cstate="print"/>
          <a:srcRect r="11750"/>
          <a:stretch>
            <a:fillRect/>
          </a:stretch>
        </p:blipFill>
        <p:spPr bwMode="auto">
          <a:xfrm>
            <a:off x="0" y="835720"/>
            <a:ext cx="4292104" cy="3229706"/>
          </a:xfrm>
          <a:prstGeom prst="rect">
            <a:avLst/>
          </a:prstGeom>
          <a:noFill/>
        </p:spPr>
      </p:pic>
      <p:pic>
        <p:nvPicPr>
          <p:cNvPr id="4" name="Picture 4" descr="GÃ¶rÃ¼ntÃ¼nÃ¼n olasÄ± iÃ§eriÄi: 2 kiÅi, oturan insanlar, aÄaÃ§, bitki, Ã§im, masa, aÃ§Ä±k hava ve doÄa"/>
          <p:cNvPicPr>
            <a:picLocks noChangeAspect="1" noChangeArrowheads="1"/>
          </p:cNvPicPr>
          <p:nvPr/>
        </p:nvPicPr>
        <p:blipFill>
          <a:blip r:embed="rId3" cstate="print"/>
          <a:srcRect l="25087" r="9983"/>
          <a:stretch>
            <a:fillRect/>
          </a:stretch>
        </p:blipFill>
        <p:spPr bwMode="auto">
          <a:xfrm>
            <a:off x="3321788" y="3219990"/>
            <a:ext cx="2419896" cy="24748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20519023"/>
      </p:ext>
    </p:extLst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03888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073" y="0"/>
            <a:ext cx="5720713" cy="570388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r="765" b="4048"/>
          <a:stretch/>
        </p:blipFill>
        <p:spPr>
          <a:xfrm>
            <a:off x="-5882" y="1"/>
            <a:ext cx="5709770" cy="537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181680"/>
      </p:ext>
    </p:extLst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4350" t="2533" b="27179"/>
          <a:stretch/>
        </p:blipFill>
        <p:spPr bwMode="auto">
          <a:xfrm>
            <a:off x="0" y="0"/>
            <a:ext cx="5734496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121" y="1411784"/>
            <a:ext cx="1978253" cy="1978253"/>
          </a:xfrm>
          <a:prstGeom prst="rect">
            <a:avLst/>
          </a:prstGeom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19</Words>
  <Application>Microsoft Office PowerPoint</Application>
  <PresentationFormat>Özel</PresentationFormat>
  <Paragraphs>5</Paragraphs>
  <Slides>31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31</vt:i4>
      </vt:variant>
    </vt:vector>
  </HeadingPairs>
  <TitlesOfParts>
    <vt:vector size="35" baseType="lpstr">
      <vt:lpstr>Arial</vt:lpstr>
      <vt:lpstr>Calibri</vt:lpstr>
      <vt:lpstr>Tw Cen MT</vt:lpstr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user</dc:creator>
  <cp:lastModifiedBy>Kıvanç YILMAZ</cp:lastModifiedBy>
  <cp:revision>31</cp:revision>
  <dcterms:created xsi:type="dcterms:W3CDTF">2015-02-19T21:05:15Z</dcterms:created>
  <dcterms:modified xsi:type="dcterms:W3CDTF">2021-08-03T11:59:07Z</dcterms:modified>
</cp:coreProperties>
</file>