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6" r:id="rId1"/>
    <p:sldMasterId id="2147483848" r:id="rId2"/>
    <p:sldMasterId id="2147483874" r:id="rId3"/>
  </p:sldMasterIdLst>
  <p:notesMasterIdLst>
    <p:notesMasterId r:id="rId29"/>
  </p:notesMasterIdLst>
  <p:handoutMasterIdLst>
    <p:handoutMasterId r:id="rId30"/>
  </p:handoutMasterIdLst>
  <p:sldIdLst>
    <p:sldId id="696" r:id="rId4"/>
    <p:sldId id="662" r:id="rId5"/>
    <p:sldId id="663" r:id="rId6"/>
    <p:sldId id="714" r:id="rId7"/>
    <p:sldId id="638" r:id="rId8"/>
    <p:sldId id="639" r:id="rId9"/>
    <p:sldId id="702" r:id="rId10"/>
    <p:sldId id="706" r:id="rId11"/>
    <p:sldId id="699" r:id="rId12"/>
    <p:sldId id="640" r:id="rId13"/>
    <p:sldId id="641" r:id="rId14"/>
    <p:sldId id="644" r:id="rId15"/>
    <p:sldId id="645" r:id="rId16"/>
    <p:sldId id="697" r:id="rId17"/>
    <p:sldId id="698" r:id="rId18"/>
    <p:sldId id="701" r:id="rId19"/>
    <p:sldId id="646" r:id="rId20"/>
    <p:sldId id="716" r:id="rId21"/>
    <p:sldId id="719" r:id="rId22"/>
    <p:sldId id="708" r:id="rId23"/>
    <p:sldId id="709" r:id="rId24"/>
    <p:sldId id="710" r:id="rId25"/>
    <p:sldId id="711" r:id="rId26"/>
    <p:sldId id="712" r:id="rId27"/>
    <p:sldId id="721" r:id="rId28"/>
  </p:sldIdLst>
  <p:sldSz cx="9144000" cy="6858000" type="screen4x3"/>
  <p:notesSz cx="6797675" cy="9926638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3200" b="1" kern="1200">
        <a:solidFill>
          <a:srgbClr val="000066"/>
        </a:solidFill>
        <a:latin typeface="Times New Roman" pitchFamily="18" charset="0"/>
        <a:ea typeface="ＭＳ Ｐゴシック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3200" b="1" kern="1200">
        <a:solidFill>
          <a:srgbClr val="000066"/>
        </a:solidFill>
        <a:latin typeface="Times New Roman" pitchFamily="18" charset="0"/>
        <a:ea typeface="ＭＳ Ｐゴシック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3200" b="1" kern="1200">
        <a:solidFill>
          <a:srgbClr val="000066"/>
        </a:solidFill>
        <a:latin typeface="Times New Roman" pitchFamily="18" charset="0"/>
        <a:ea typeface="ＭＳ Ｐゴシック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3200" b="1" kern="1200">
        <a:solidFill>
          <a:srgbClr val="000066"/>
        </a:solidFill>
        <a:latin typeface="Times New Roman" pitchFamily="18" charset="0"/>
        <a:ea typeface="ＭＳ Ｐゴシック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3200" b="1" kern="1200">
        <a:solidFill>
          <a:srgbClr val="000066"/>
        </a:solidFill>
        <a:latin typeface="Times New Roman" pitchFamily="18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sz="3200" b="1" kern="1200">
        <a:solidFill>
          <a:srgbClr val="000066"/>
        </a:solidFill>
        <a:latin typeface="Times New Roman" pitchFamily="18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sz="3200" b="1" kern="1200">
        <a:solidFill>
          <a:srgbClr val="000066"/>
        </a:solidFill>
        <a:latin typeface="Times New Roman" pitchFamily="18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sz="3200" b="1" kern="1200">
        <a:solidFill>
          <a:srgbClr val="000066"/>
        </a:solidFill>
        <a:latin typeface="Times New Roman" pitchFamily="18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sz="3200" b="1" kern="1200">
        <a:solidFill>
          <a:srgbClr val="000066"/>
        </a:solidFill>
        <a:latin typeface="Times New Roman" pitchFamily="18" charset="0"/>
        <a:ea typeface="ＭＳ Ｐゴシック" pitchFamily="3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9900"/>
    <a:srgbClr val="66FFFF"/>
    <a:srgbClr val="FFFF99"/>
    <a:srgbClr val="FFCCFF"/>
    <a:srgbClr val="FF99CC"/>
    <a:srgbClr val="D3DFEE"/>
    <a:srgbClr val="CC99FF"/>
    <a:srgbClr val="99FFCC"/>
    <a:srgbClr val="CCFF99"/>
    <a:srgbClr val="172B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Açık Stil 1 - Vurgu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C083E6E3-FA7D-4D7B-A595-EF9225AFEA82}" styleName="Açık Stil 1 - Vurgu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FD0F851-EC5A-4D38-B0AD-8093EC10F338}" styleName="Açık Stil 1 - Vurgu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0E3FDE45-AF77-4B5C-9715-49D594BDF05E}" styleName="Açık Stil 1 - Vurgu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D7AC3CCA-C797-4891-BE02-D94E43425B78}" styleName="Orta Stil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 horzBarState="maximized">
    <p:restoredLeft sz="20251" autoAdjust="0"/>
    <p:restoredTop sz="75894" autoAdjust="0"/>
  </p:normalViewPr>
  <p:slideViewPr>
    <p:cSldViewPr snapToGrid="0" snapToObjects="1">
      <p:cViewPr>
        <p:scale>
          <a:sx n="70" d="100"/>
          <a:sy n="70" d="100"/>
        </p:scale>
        <p:origin x="-1152" y="-18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768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148" d="100"/>
          <a:sy n="148" d="100"/>
        </p:scale>
        <p:origin x="-6984" y="-112"/>
      </p:cViewPr>
      <p:guideLst>
        <p:guide orient="horz" pos="3127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handoutMaster" Target="handoutMasters/handoutMaster1.xml"/><Relationship Id="rId8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0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9F8EDDD-7E12-4ED6-9A64-963CF86EB33D}" type="doc">
      <dgm:prSet loTypeId="urn:microsoft.com/office/officeart/2005/8/layout/gear1" loCatId="cycle" qsTypeId="urn:microsoft.com/office/officeart/2005/8/quickstyle/simple1" qsCatId="simple" csTypeId="urn:microsoft.com/office/officeart/2005/8/colors/colorful1#10" csCatId="colorful" phldr="1"/>
      <dgm:spPr/>
      <dgm:t>
        <a:bodyPr/>
        <a:lstStyle/>
        <a:p>
          <a:endParaRPr lang="en-US"/>
        </a:p>
      </dgm:t>
    </dgm:pt>
    <dgm:pt modelId="{B9DB46D8-CB85-48E0-AE7E-ED9B74005373}">
      <dgm:prSet phldrT="[Text]"/>
      <dgm:spPr>
        <a:solidFill>
          <a:schemeClr val="accent6">
            <a:lumMod val="75000"/>
          </a:schemeClr>
        </a:solidFill>
      </dgm:spPr>
      <dgm:t>
        <a:bodyPr/>
        <a:lstStyle/>
        <a:p>
          <a:pPr algn="ctr" defTabSz="914400" rtl="1">
            <a:buNone/>
          </a:pPr>
          <a:r>
            <a:rPr lang="tr-TR" sz="1800" b="1" i="0" noProof="0" dirty="0" smtClean="0">
              <a:latin typeface="Euphemia"/>
              <a:ea typeface="+mn-ea"/>
              <a:cs typeface="+mn-cs"/>
            </a:rPr>
            <a:t>DENEYİM</a:t>
          </a:r>
          <a:endParaRPr lang="tr-TR" sz="1800" b="1" i="0" noProof="0" dirty="0">
            <a:latin typeface="Euphemia"/>
            <a:ea typeface="+mn-ea"/>
            <a:cs typeface="+mn-cs"/>
          </a:endParaRPr>
        </a:p>
      </dgm:t>
    </dgm:pt>
    <dgm:pt modelId="{3F77292D-F1BC-498D-98D7-64D48F264076}" type="parTrans" cxnId="{619141E4-E521-42A2-B7B0-FCB32F3A531C}">
      <dgm:prSet/>
      <dgm:spPr/>
      <dgm:t>
        <a:bodyPr/>
        <a:lstStyle/>
        <a:p>
          <a:endParaRPr lang="en-US"/>
        </a:p>
      </dgm:t>
    </dgm:pt>
    <dgm:pt modelId="{2D83AB57-5A1F-4C3B-B388-7F96A8810ED6}" type="sibTrans" cxnId="{619141E4-E521-42A2-B7B0-FCB32F3A531C}">
      <dgm:prSet/>
      <dgm:spPr/>
      <dgm:t>
        <a:bodyPr/>
        <a:lstStyle/>
        <a:p>
          <a:endParaRPr lang="en-US"/>
        </a:p>
      </dgm:t>
    </dgm:pt>
    <dgm:pt modelId="{E52E473F-B95F-4F4A-9191-5A949D5C744D}">
      <dgm:prSet phldrT="[Text]"/>
      <dgm:spPr/>
      <dgm:t>
        <a:bodyPr/>
        <a:lstStyle/>
        <a:p>
          <a:pPr algn="ctr" defTabSz="914400" rtl="1">
            <a:buNone/>
          </a:pPr>
          <a:r>
            <a:rPr lang="tr-TR" sz="1800" b="1" i="0" noProof="0" dirty="0" smtClean="0">
              <a:latin typeface="Euphemia"/>
              <a:ea typeface="+mn-ea"/>
              <a:cs typeface="+mn-cs"/>
            </a:rPr>
            <a:t>BİLGİ</a:t>
          </a:r>
          <a:endParaRPr lang="tr-TR" sz="1800" b="1" i="0" noProof="0" dirty="0">
            <a:latin typeface="Euphemia"/>
            <a:ea typeface="+mn-ea"/>
            <a:cs typeface="+mn-cs"/>
          </a:endParaRPr>
        </a:p>
      </dgm:t>
    </dgm:pt>
    <dgm:pt modelId="{23D5C7FA-133C-41FC-8725-B0BC8907DD2C}" type="parTrans" cxnId="{B19035FA-00EB-45E0-91E8-E43DD5F42A12}">
      <dgm:prSet/>
      <dgm:spPr/>
      <dgm:t>
        <a:bodyPr/>
        <a:lstStyle/>
        <a:p>
          <a:endParaRPr lang="tr-TR"/>
        </a:p>
      </dgm:t>
    </dgm:pt>
    <dgm:pt modelId="{A9B0375F-885A-4278-BBAD-96BCBDF344F3}" type="sibTrans" cxnId="{B19035FA-00EB-45E0-91E8-E43DD5F42A12}">
      <dgm:prSet/>
      <dgm:spPr/>
      <dgm:t>
        <a:bodyPr/>
        <a:lstStyle/>
        <a:p>
          <a:endParaRPr lang="tr-TR"/>
        </a:p>
      </dgm:t>
    </dgm:pt>
    <dgm:pt modelId="{1CAFE73F-0D3A-41D6-B8C6-6A4F3F0C3A4F}">
      <dgm:prSet phldrT="[Text]"/>
      <dgm:spPr/>
      <dgm:t>
        <a:bodyPr/>
        <a:lstStyle/>
        <a:p>
          <a:pPr algn="ctr" defTabSz="914400" rtl="1">
            <a:buNone/>
          </a:pPr>
          <a:r>
            <a:rPr lang="tr-TR" sz="1800" b="1" i="0" noProof="0" dirty="0" smtClean="0">
              <a:latin typeface="Euphemia"/>
              <a:ea typeface="+mn-ea"/>
              <a:cs typeface="+mn-cs"/>
            </a:rPr>
            <a:t>PRATİK</a:t>
          </a:r>
          <a:endParaRPr lang="tr-TR" sz="1800" b="1" i="0" noProof="0" dirty="0">
            <a:latin typeface="Euphemia"/>
            <a:ea typeface="+mn-ea"/>
            <a:cs typeface="+mn-cs"/>
          </a:endParaRPr>
        </a:p>
      </dgm:t>
    </dgm:pt>
    <dgm:pt modelId="{A6F4C107-6DC2-4E74-B02B-B1BFB61A046F}" type="parTrans" cxnId="{FF85B284-5A9E-44BE-80F4-43D8EB0D5CC3}">
      <dgm:prSet/>
      <dgm:spPr/>
      <dgm:t>
        <a:bodyPr/>
        <a:lstStyle/>
        <a:p>
          <a:endParaRPr lang="tr-TR"/>
        </a:p>
      </dgm:t>
    </dgm:pt>
    <dgm:pt modelId="{84192581-D991-4B52-93CF-798BAE99E383}" type="sibTrans" cxnId="{FF85B284-5A9E-44BE-80F4-43D8EB0D5CC3}">
      <dgm:prSet/>
      <dgm:spPr/>
      <dgm:t>
        <a:bodyPr/>
        <a:lstStyle/>
        <a:p>
          <a:endParaRPr lang="tr-TR"/>
        </a:p>
      </dgm:t>
    </dgm:pt>
    <dgm:pt modelId="{C2E55EAC-612F-498D-85DA-4932EB4912A5}" type="pres">
      <dgm:prSet presAssocID="{F9F8EDDD-7E12-4ED6-9A64-963CF86EB33D}" presName="composite" presStyleCnt="0">
        <dgm:presLayoutVars>
          <dgm:chMax val="3"/>
          <dgm:animLvl val="lvl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7DBA2E8A-E738-449D-81F3-52AA7C6BE91B}" type="pres">
      <dgm:prSet presAssocID="{B9DB46D8-CB85-48E0-AE7E-ED9B74005373}" presName="gear1" presStyleLbl="node1" presStyleIdx="0" presStyleCnt="3" custLinFactNeighborX="9091" custLinFactNeighborY="-10160">
        <dgm:presLayoutVars>
          <dgm:chMax val="1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F5C09E4A-CA0F-4DBF-8430-5BDFC8557DCF}" type="pres">
      <dgm:prSet presAssocID="{B9DB46D8-CB85-48E0-AE7E-ED9B74005373}" presName="gear1srcNode" presStyleLbl="node1" presStyleIdx="0" presStyleCnt="3"/>
      <dgm:spPr/>
      <dgm:t>
        <a:bodyPr/>
        <a:lstStyle/>
        <a:p>
          <a:endParaRPr lang="tr-TR"/>
        </a:p>
      </dgm:t>
    </dgm:pt>
    <dgm:pt modelId="{77C231DB-1035-4097-8CD9-B20554FBFC80}" type="pres">
      <dgm:prSet presAssocID="{B9DB46D8-CB85-48E0-AE7E-ED9B74005373}" presName="gear1dstNode" presStyleLbl="node1" presStyleIdx="0" presStyleCnt="3"/>
      <dgm:spPr/>
      <dgm:t>
        <a:bodyPr/>
        <a:lstStyle/>
        <a:p>
          <a:endParaRPr lang="tr-TR"/>
        </a:p>
      </dgm:t>
    </dgm:pt>
    <dgm:pt modelId="{4D012EDB-51DA-4EDB-A4C1-5080CCC0115D}" type="pres">
      <dgm:prSet presAssocID="{E52E473F-B95F-4F4A-9191-5A949D5C744D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1FFE893A-A258-43CB-B4F6-4C63A04AA197}" type="pres">
      <dgm:prSet presAssocID="{E52E473F-B95F-4F4A-9191-5A949D5C744D}" presName="gear2srcNode" presStyleLbl="node1" presStyleIdx="1" presStyleCnt="3"/>
      <dgm:spPr/>
      <dgm:t>
        <a:bodyPr/>
        <a:lstStyle/>
        <a:p>
          <a:endParaRPr lang="tr-TR"/>
        </a:p>
      </dgm:t>
    </dgm:pt>
    <dgm:pt modelId="{866099BC-465C-4DD9-8EA9-46ECA5ADFF9A}" type="pres">
      <dgm:prSet presAssocID="{E52E473F-B95F-4F4A-9191-5A949D5C744D}" presName="gear2dstNode" presStyleLbl="node1" presStyleIdx="1" presStyleCnt="3"/>
      <dgm:spPr/>
      <dgm:t>
        <a:bodyPr/>
        <a:lstStyle/>
        <a:p>
          <a:endParaRPr lang="tr-TR"/>
        </a:p>
      </dgm:t>
    </dgm:pt>
    <dgm:pt modelId="{4AE486EC-F5AC-424B-BBB5-E83BF679869D}" type="pres">
      <dgm:prSet presAssocID="{1CAFE73F-0D3A-41D6-B8C6-6A4F3F0C3A4F}" presName="gear3" presStyleLbl="node1" presStyleIdx="2" presStyleCnt="3" custAng="1238982" custScaleX="104564" custScaleY="99654"/>
      <dgm:spPr/>
      <dgm:t>
        <a:bodyPr/>
        <a:lstStyle/>
        <a:p>
          <a:endParaRPr lang="tr-TR"/>
        </a:p>
      </dgm:t>
    </dgm:pt>
    <dgm:pt modelId="{9F3E49C3-98D0-4B3C-B71E-FA62E6246A7E}" type="pres">
      <dgm:prSet presAssocID="{1CAFE73F-0D3A-41D6-B8C6-6A4F3F0C3A4F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66980B73-7089-4F3D-B17E-18536BF8CB4F}" type="pres">
      <dgm:prSet presAssocID="{1CAFE73F-0D3A-41D6-B8C6-6A4F3F0C3A4F}" presName="gear3srcNode" presStyleLbl="node1" presStyleIdx="2" presStyleCnt="3"/>
      <dgm:spPr/>
      <dgm:t>
        <a:bodyPr/>
        <a:lstStyle/>
        <a:p>
          <a:endParaRPr lang="tr-TR"/>
        </a:p>
      </dgm:t>
    </dgm:pt>
    <dgm:pt modelId="{42BCB342-D5AE-427D-B45D-935E7C7D976B}" type="pres">
      <dgm:prSet presAssocID="{1CAFE73F-0D3A-41D6-B8C6-6A4F3F0C3A4F}" presName="gear3dstNode" presStyleLbl="node1" presStyleIdx="2" presStyleCnt="3"/>
      <dgm:spPr/>
      <dgm:t>
        <a:bodyPr/>
        <a:lstStyle/>
        <a:p>
          <a:endParaRPr lang="tr-TR"/>
        </a:p>
      </dgm:t>
    </dgm:pt>
    <dgm:pt modelId="{8DB07ABD-3B9C-4A0D-A24B-305751BB1D2C}" type="pres">
      <dgm:prSet presAssocID="{2D83AB57-5A1F-4C3B-B388-7F96A8810ED6}" presName="connector1" presStyleLbl="sibTrans2D1" presStyleIdx="0" presStyleCnt="3"/>
      <dgm:spPr/>
      <dgm:t>
        <a:bodyPr/>
        <a:lstStyle/>
        <a:p>
          <a:endParaRPr lang="tr-TR"/>
        </a:p>
      </dgm:t>
    </dgm:pt>
    <dgm:pt modelId="{5E835038-34BE-4173-BE7D-B7E0BBA104A6}" type="pres">
      <dgm:prSet presAssocID="{A9B0375F-885A-4278-BBAD-96BCBDF344F3}" presName="connector2" presStyleLbl="sibTrans2D1" presStyleIdx="1" presStyleCnt="3"/>
      <dgm:spPr/>
      <dgm:t>
        <a:bodyPr/>
        <a:lstStyle/>
        <a:p>
          <a:endParaRPr lang="tr-TR"/>
        </a:p>
      </dgm:t>
    </dgm:pt>
    <dgm:pt modelId="{5CCCB836-9F55-4086-9B80-52C9734E54D9}" type="pres">
      <dgm:prSet presAssocID="{84192581-D991-4B52-93CF-798BAE99E383}" presName="connector3" presStyleLbl="sibTrans2D1" presStyleIdx="2" presStyleCnt="3"/>
      <dgm:spPr/>
      <dgm:t>
        <a:bodyPr/>
        <a:lstStyle/>
        <a:p>
          <a:endParaRPr lang="tr-TR"/>
        </a:p>
      </dgm:t>
    </dgm:pt>
  </dgm:ptLst>
  <dgm:cxnLst>
    <dgm:cxn modelId="{50A09BB6-527C-41CB-91E2-139305043F10}" type="presOf" srcId="{E52E473F-B95F-4F4A-9191-5A949D5C744D}" destId="{4D012EDB-51DA-4EDB-A4C1-5080CCC0115D}" srcOrd="0" destOrd="0" presId="urn:microsoft.com/office/officeart/2005/8/layout/gear1"/>
    <dgm:cxn modelId="{D8952A8F-C494-4AEE-81B1-283DFFE8E165}" type="presOf" srcId="{2D83AB57-5A1F-4C3B-B388-7F96A8810ED6}" destId="{8DB07ABD-3B9C-4A0D-A24B-305751BB1D2C}" srcOrd="0" destOrd="0" presId="urn:microsoft.com/office/officeart/2005/8/layout/gear1"/>
    <dgm:cxn modelId="{2A1E0B45-41B1-48E7-965A-C78968DA1BA1}" type="presOf" srcId="{B9DB46D8-CB85-48E0-AE7E-ED9B74005373}" destId="{77C231DB-1035-4097-8CD9-B20554FBFC80}" srcOrd="2" destOrd="0" presId="urn:microsoft.com/office/officeart/2005/8/layout/gear1"/>
    <dgm:cxn modelId="{E67E8A71-265A-4C73-9F82-388837D2877F}" type="presOf" srcId="{B9DB46D8-CB85-48E0-AE7E-ED9B74005373}" destId="{F5C09E4A-CA0F-4DBF-8430-5BDFC8557DCF}" srcOrd="1" destOrd="0" presId="urn:microsoft.com/office/officeart/2005/8/layout/gear1"/>
    <dgm:cxn modelId="{D714DFA4-FCB9-4041-AD76-541BA02A5C7E}" type="presOf" srcId="{E52E473F-B95F-4F4A-9191-5A949D5C744D}" destId="{866099BC-465C-4DD9-8EA9-46ECA5ADFF9A}" srcOrd="2" destOrd="0" presId="urn:microsoft.com/office/officeart/2005/8/layout/gear1"/>
    <dgm:cxn modelId="{7B4FCDE9-6B92-4E11-96AC-C46B6684E755}" type="presOf" srcId="{1CAFE73F-0D3A-41D6-B8C6-6A4F3F0C3A4F}" destId="{66980B73-7089-4F3D-B17E-18536BF8CB4F}" srcOrd="2" destOrd="0" presId="urn:microsoft.com/office/officeart/2005/8/layout/gear1"/>
    <dgm:cxn modelId="{CA7F018A-CE0B-46A1-9017-720CEA50889D}" type="presOf" srcId="{1CAFE73F-0D3A-41D6-B8C6-6A4F3F0C3A4F}" destId="{4AE486EC-F5AC-424B-BBB5-E83BF679869D}" srcOrd="0" destOrd="0" presId="urn:microsoft.com/office/officeart/2005/8/layout/gear1"/>
    <dgm:cxn modelId="{2A2A65AD-04A5-40E0-8616-1F738A0A2F57}" type="presOf" srcId="{84192581-D991-4B52-93CF-798BAE99E383}" destId="{5CCCB836-9F55-4086-9B80-52C9734E54D9}" srcOrd="0" destOrd="0" presId="urn:microsoft.com/office/officeart/2005/8/layout/gear1"/>
    <dgm:cxn modelId="{D16549BB-BF08-426E-9757-41A7D950E37C}" type="presOf" srcId="{E52E473F-B95F-4F4A-9191-5A949D5C744D}" destId="{1FFE893A-A258-43CB-B4F6-4C63A04AA197}" srcOrd="1" destOrd="0" presId="urn:microsoft.com/office/officeart/2005/8/layout/gear1"/>
    <dgm:cxn modelId="{AA613C2B-A32A-49B9-96A3-012B6FF06A59}" type="presOf" srcId="{A9B0375F-885A-4278-BBAD-96BCBDF344F3}" destId="{5E835038-34BE-4173-BE7D-B7E0BBA104A6}" srcOrd="0" destOrd="0" presId="urn:microsoft.com/office/officeart/2005/8/layout/gear1"/>
    <dgm:cxn modelId="{FF85B284-5A9E-44BE-80F4-43D8EB0D5CC3}" srcId="{F9F8EDDD-7E12-4ED6-9A64-963CF86EB33D}" destId="{1CAFE73F-0D3A-41D6-B8C6-6A4F3F0C3A4F}" srcOrd="2" destOrd="0" parTransId="{A6F4C107-6DC2-4E74-B02B-B1BFB61A046F}" sibTransId="{84192581-D991-4B52-93CF-798BAE99E383}"/>
    <dgm:cxn modelId="{619141E4-E521-42A2-B7B0-FCB32F3A531C}" srcId="{F9F8EDDD-7E12-4ED6-9A64-963CF86EB33D}" destId="{B9DB46D8-CB85-48E0-AE7E-ED9B74005373}" srcOrd="0" destOrd="0" parTransId="{3F77292D-F1BC-498D-98D7-64D48F264076}" sibTransId="{2D83AB57-5A1F-4C3B-B388-7F96A8810ED6}"/>
    <dgm:cxn modelId="{53D80997-CA90-4288-8A98-1576D074BD99}" type="presOf" srcId="{1CAFE73F-0D3A-41D6-B8C6-6A4F3F0C3A4F}" destId="{42BCB342-D5AE-427D-B45D-935E7C7D976B}" srcOrd="3" destOrd="0" presId="urn:microsoft.com/office/officeart/2005/8/layout/gear1"/>
    <dgm:cxn modelId="{2715FAF7-313E-4891-9625-B72D6DC07247}" type="presOf" srcId="{1CAFE73F-0D3A-41D6-B8C6-6A4F3F0C3A4F}" destId="{9F3E49C3-98D0-4B3C-B71E-FA62E6246A7E}" srcOrd="1" destOrd="0" presId="urn:microsoft.com/office/officeart/2005/8/layout/gear1"/>
    <dgm:cxn modelId="{B19035FA-00EB-45E0-91E8-E43DD5F42A12}" srcId="{F9F8EDDD-7E12-4ED6-9A64-963CF86EB33D}" destId="{E52E473F-B95F-4F4A-9191-5A949D5C744D}" srcOrd="1" destOrd="0" parTransId="{23D5C7FA-133C-41FC-8725-B0BC8907DD2C}" sibTransId="{A9B0375F-885A-4278-BBAD-96BCBDF344F3}"/>
    <dgm:cxn modelId="{0A0143F6-D189-424F-9FC1-BA690D31B639}" type="presOf" srcId="{F9F8EDDD-7E12-4ED6-9A64-963CF86EB33D}" destId="{C2E55EAC-612F-498D-85DA-4932EB4912A5}" srcOrd="0" destOrd="0" presId="urn:microsoft.com/office/officeart/2005/8/layout/gear1"/>
    <dgm:cxn modelId="{CCAAF63D-9727-42A6-B199-73CD3432B5E8}" type="presOf" srcId="{B9DB46D8-CB85-48E0-AE7E-ED9B74005373}" destId="{7DBA2E8A-E738-449D-81F3-52AA7C6BE91B}" srcOrd="0" destOrd="0" presId="urn:microsoft.com/office/officeart/2005/8/layout/gear1"/>
    <dgm:cxn modelId="{D7A3AE5C-0558-4E43-85F1-EF8B25B38419}" type="presParOf" srcId="{C2E55EAC-612F-498D-85DA-4932EB4912A5}" destId="{7DBA2E8A-E738-449D-81F3-52AA7C6BE91B}" srcOrd="0" destOrd="0" presId="urn:microsoft.com/office/officeart/2005/8/layout/gear1"/>
    <dgm:cxn modelId="{938537E3-C6EA-4C5D-8FF6-895725CBE4A0}" type="presParOf" srcId="{C2E55EAC-612F-498D-85DA-4932EB4912A5}" destId="{F5C09E4A-CA0F-4DBF-8430-5BDFC8557DCF}" srcOrd="1" destOrd="0" presId="urn:microsoft.com/office/officeart/2005/8/layout/gear1"/>
    <dgm:cxn modelId="{43C760F8-8878-4653-9B7C-7BE54B4B29D1}" type="presParOf" srcId="{C2E55EAC-612F-498D-85DA-4932EB4912A5}" destId="{77C231DB-1035-4097-8CD9-B20554FBFC80}" srcOrd="2" destOrd="0" presId="urn:microsoft.com/office/officeart/2005/8/layout/gear1"/>
    <dgm:cxn modelId="{E8CBD60C-3084-43C5-9E58-9550842CE7B1}" type="presParOf" srcId="{C2E55EAC-612F-498D-85DA-4932EB4912A5}" destId="{4D012EDB-51DA-4EDB-A4C1-5080CCC0115D}" srcOrd="3" destOrd="0" presId="urn:microsoft.com/office/officeart/2005/8/layout/gear1"/>
    <dgm:cxn modelId="{70CF1CDD-827C-4CBB-8CB7-902B99401D2D}" type="presParOf" srcId="{C2E55EAC-612F-498D-85DA-4932EB4912A5}" destId="{1FFE893A-A258-43CB-B4F6-4C63A04AA197}" srcOrd="4" destOrd="0" presId="urn:microsoft.com/office/officeart/2005/8/layout/gear1"/>
    <dgm:cxn modelId="{57D8A4D0-5002-4E01-A576-04E232502E2C}" type="presParOf" srcId="{C2E55EAC-612F-498D-85DA-4932EB4912A5}" destId="{866099BC-465C-4DD9-8EA9-46ECA5ADFF9A}" srcOrd="5" destOrd="0" presId="urn:microsoft.com/office/officeart/2005/8/layout/gear1"/>
    <dgm:cxn modelId="{9CC94E78-88E4-41C7-BE5D-3F3BE58FA112}" type="presParOf" srcId="{C2E55EAC-612F-498D-85DA-4932EB4912A5}" destId="{4AE486EC-F5AC-424B-BBB5-E83BF679869D}" srcOrd="6" destOrd="0" presId="urn:microsoft.com/office/officeart/2005/8/layout/gear1"/>
    <dgm:cxn modelId="{F815D559-9EFA-4517-9B42-A521FE28FBFC}" type="presParOf" srcId="{C2E55EAC-612F-498D-85DA-4932EB4912A5}" destId="{9F3E49C3-98D0-4B3C-B71E-FA62E6246A7E}" srcOrd="7" destOrd="0" presId="urn:microsoft.com/office/officeart/2005/8/layout/gear1"/>
    <dgm:cxn modelId="{B9EB4E58-F37C-4D1E-BA42-31FD6C5B66D7}" type="presParOf" srcId="{C2E55EAC-612F-498D-85DA-4932EB4912A5}" destId="{66980B73-7089-4F3D-B17E-18536BF8CB4F}" srcOrd="8" destOrd="0" presId="urn:microsoft.com/office/officeart/2005/8/layout/gear1"/>
    <dgm:cxn modelId="{F143F26D-BFD0-48CB-A60C-924FD8498668}" type="presParOf" srcId="{C2E55EAC-612F-498D-85DA-4932EB4912A5}" destId="{42BCB342-D5AE-427D-B45D-935E7C7D976B}" srcOrd="9" destOrd="0" presId="urn:microsoft.com/office/officeart/2005/8/layout/gear1"/>
    <dgm:cxn modelId="{930153AC-57E5-4DA1-A07F-8F8E05840848}" type="presParOf" srcId="{C2E55EAC-612F-498D-85DA-4932EB4912A5}" destId="{8DB07ABD-3B9C-4A0D-A24B-305751BB1D2C}" srcOrd="10" destOrd="0" presId="urn:microsoft.com/office/officeart/2005/8/layout/gear1"/>
    <dgm:cxn modelId="{D0C66596-EA64-486E-B0DF-28BA5DB04DF1}" type="presParOf" srcId="{C2E55EAC-612F-498D-85DA-4932EB4912A5}" destId="{5E835038-34BE-4173-BE7D-B7E0BBA104A6}" srcOrd="11" destOrd="0" presId="urn:microsoft.com/office/officeart/2005/8/layout/gear1"/>
    <dgm:cxn modelId="{89FB79AB-005D-48A5-825C-E79979C21D75}" type="presParOf" srcId="{C2E55EAC-612F-498D-85DA-4932EB4912A5}" destId="{5CCCB836-9F55-4086-9B80-52C9734E54D9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Üstbilgi Yer Tutucusu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2092" tIns="46045" rIns="92092" bIns="46045" rtlCol="0"/>
          <a:lstStyle>
            <a:lvl1pPr algn="l">
              <a:defRPr sz="1200">
                <a:ea typeface="ＭＳ Ｐゴシック" charset="-128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2092" tIns="46045" rIns="92092" bIns="46045" rtlCol="0"/>
          <a:lstStyle>
            <a:lvl1pPr algn="r">
              <a:defRPr sz="1200">
                <a:ea typeface="ＭＳ Ｐゴシック" charset="-128"/>
              </a:defRPr>
            </a:lvl1pPr>
          </a:lstStyle>
          <a:p>
            <a:pPr>
              <a:defRPr/>
            </a:pPr>
            <a:fld id="{A208DFCA-1378-4BE0-BC95-9F4474A7856A}" type="datetimeFigureOut">
              <a:rPr lang="tr-TR"/>
              <a:pPr>
                <a:defRPr/>
              </a:pPr>
              <a:t>30.12.2015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5300"/>
          </a:xfrm>
          <a:prstGeom prst="rect">
            <a:avLst/>
          </a:prstGeom>
        </p:spPr>
        <p:txBody>
          <a:bodyPr vert="horz" lIns="92092" tIns="46045" rIns="92092" bIns="46045" rtlCol="0" anchor="b"/>
          <a:lstStyle>
            <a:lvl1pPr algn="l">
              <a:defRPr sz="1200">
                <a:ea typeface="ＭＳ Ｐゴシック" charset="-128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5300"/>
          </a:xfrm>
          <a:prstGeom prst="rect">
            <a:avLst/>
          </a:prstGeom>
        </p:spPr>
        <p:txBody>
          <a:bodyPr vert="horz" lIns="92092" tIns="46045" rIns="92092" bIns="46045" rtlCol="0" anchor="b"/>
          <a:lstStyle>
            <a:lvl1pPr algn="r">
              <a:defRPr sz="1200">
                <a:ea typeface="ＭＳ Ｐゴシック" charset="-128"/>
              </a:defRPr>
            </a:lvl1pPr>
          </a:lstStyle>
          <a:p>
            <a:pPr>
              <a:defRPr/>
            </a:pPr>
            <a:fld id="{32DDABE0-FFEC-4730-AA6B-1D02C319AE21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556692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2092" tIns="46045" rIns="92092" bIns="46045" rtlCol="0"/>
          <a:lstStyle>
            <a:lvl1pPr algn="l">
              <a:defRPr sz="1200">
                <a:latin typeface="Times New Roman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wrap="square" lIns="92092" tIns="46045" rIns="92092" bIns="46045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a typeface="ＭＳ Ｐゴシック" charset="-128"/>
              </a:defRPr>
            </a:lvl1pPr>
          </a:lstStyle>
          <a:p>
            <a:pPr>
              <a:defRPr/>
            </a:pPr>
            <a:fld id="{AEDB02B6-49F4-45E2-8289-7CFEDE208F9A}" type="datetimeFigureOut">
              <a:rPr lang="en-US"/>
              <a:pPr>
                <a:defRPr/>
              </a:pPr>
              <a:t>12/30/2015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092" tIns="46045" rIns="92092" bIns="46045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1" y="4714876"/>
            <a:ext cx="5438775" cy="4467225"/>
          </a:xfrm>
          <a:prstGeom prst="rect">
            <a:avLst/>
          </a:prstGeom>
        </p:spPr>
        <p:txBody>
          <a:bodyPr vert="horz" lIns="92092" tIns="46045" rIns="92092" bIns="46045" rtlCol="0"/>
          <a:lstStyle/>
          <a:p>
            <a:pPr lvl="0"/>
            <a:r>
              <a:rPr lang="tr-TR" noProof="0" smtClean="0"/>
              <a:t>Click to edit Master text styles</a:t>
            </a:r>
          </a:p>
          <a:p>
            <a:pPr lvl="1"/>
            <a:r>
              <a:rPr lang="tr-TR" noProof="0" smtClean="0"/>
              <a:t>Second level</a:t>
            </a:r>
          </a:p>
          <a:p>
            <a:pPr lvl="2"/>
            <a:r>
              <a:rPr lang="tr-TR" noProof="0" smtClean="0"/>
              <a:t>Third level</a:t>
            </a:r>
          </a:p>
          <a:p>
            <a:pPr lvl="3"/>
            <a:r>
              <a:rPr lang="tr-TR" noProof="0" smtClean="0"/>
              <a:t>Fourth level</a:t>
            </a:r>
          </a:p>
          <a:p>
            <a:pPr lvl="4"/>
            <a:r>
              <a:rPr lang="tr-TR" noProof="0" smtClean="0"/>
              <a:t>Fifth level</a:t>
            </a:r>
            <a:endParaRPr lang="en-US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5300"/>
          </a:xfrm>
          <a:prstGeom prst="rect">
            <a:avLst/>
          </a:prstGeom>
        </p:spPr>
        <p:txBody>
          <a:bodyPr vert="horz" lIns="92092" tIns="46045" rIns="92092" bIns="46045" rtlCol="0" anchor="b"/>
          <a:lstStyle>
            <a:lvl1pPr algn="l">
              <a:defRPr sz="1200">
                <a:latin typeface="Times New Roman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5300"/>
          </a:xfrm>
          <a:prstGeom prst="rect">
            <a:avLst/>
          </a:prstGeom>
        </p:spPr>
        <p:txBody>
          <a:bodyPr vert="horz" wrap="square" lIns="92092" tIns="46045" rIns="92092" bIns="46045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a typeface="ＭＳ Ｐゴシック" charset="-128"/>
              </a:defRPr>
            </a:lvl1pPr>
          </a:lstStyle>
          <a:p>
            <a:pPr>
              <a:defRPr/>
            </a:pPr>
            <a:fld id="{BC8C42AD-929B-4C1F-AC67-2B98EBA3E2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224095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ＭＳ Ｐゴシック" charset="0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Slayt Görüntüsü Yer Tutucus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6" name="Not Yer Tutucusu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smtClean="0">
              <a:ea typeface="ＭＳ Ｐゴシック" pitchFamily="34" charset="-128"/>
            </a:endParaRPr>
          </a:p>
        </p:txBody>
      </p:sp>
      <p:sp>
        <p:nvSpPr>
          <p:cNvPr id="31747" name="Slayt Numarası Yer Tutucus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49B0B39-EF55-4297-AD88-E802ED22AEC4}" type="slidenum">
              <a:rPr lang="en-US"/>
              <a:pPr/>
              <a:t>18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dirty="0" err="1" smtClean="0"/>
              <a:t>Click</a:t>
            </a:r>
            <a:r>
              <a:rPr lang="tr-TR" dirty="0" smtClean="0"/>
              <a:t> </a:t>
            </a:r>
            <a:r>
              <a:rPr lang="tr-TR" dirty="0" err="1" smtClean="0"/>
              <a:t>to</a:t>
            </a:r>
            <a:r>
              <a:rPr lang="tr-TR" dirty="0" smtClean="0"/>
              <a:t> </a:t>
            </a:r>
            <a:r>
              <a:rPr lang="tr-TR" dirty="0" err="1" smtClean="0"/>
              <a:t>edit</a:t>
            </a:r>
            <a:r>
              <a:rPr lang="tr-TR" dirty="0" smtClean="0"/>
              <a:t> Master </a:t>
            </a:r>
            <a:r>
              <a:rPr lang="tr-TR" dirty="0" err="1" smtClean="0"/>
              <a:t>title</a:t>
            </a:r>
            <a:r>
              <a:rPr lang="tr-TR" dirty="0" smtClean="0"/>
              <a:t> </a:t>
            </a:r>
            <a:r>
              <a:rPr lang="tr-TR" dirty="0" err="1" smtClean="0"/>
              <a:t>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7CC9D8-7FF6-40B9-8AAC-DA275BF00B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55273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CCA393-24D6-45C5-88AF-AB3939F0EC2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12682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2BCBCD-F92A-441D-8852-AFE5439C4B1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81901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21C14C-6592-4D5A-AD31-57EBF25CEE7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82512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3D4D38-F047-4B7B-96A3-6C9739A3EF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89879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B40B3C-7356-43D0-974C-0027BE02542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11711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3D1540-1F4C-4171-9F71-91923BADDEA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58651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BE7940-0D31-47B3-9293-072A466D270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06828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E78B0D-D95F-4B53-B9C9-0A071C152E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20335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C4A6CF-F311-49B7-98AD-9FCEF2843E1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20556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36CE14-C326-4CC8-A481-09B8E74726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20869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Click to edit Master subtitle style</a:t>
            </a: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7B72AE-B919-47D5-A4BB-72ABFAE738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69236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1D7A78-9205-4217-B6E0-6B5824E7AA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8179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E7B5A0-CFCE-46D2-B905-FB0895AC76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40533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C3A844-A2DD-4CE8-B244-06A5F8D6D57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58722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ea typeface="ＭＳ Ｐゴシック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FD331A-2272-4C9F-8FC1-7AE0DD377F0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10140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ea typeface="ＭＳ Ｐゴシック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2F717E-82CA-466E-80DD-52AB4FBE4FD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893650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ea typeface="ＭＳ Ｐゴシック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349302-E942-48DB-B307-152B1040A8B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791578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ea typeface="ＭＳ Ｐゴシック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CDEB66-37A5-47CD-ABF9-4A211A9C0C3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67096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 smtClean="0"/>
              <a:t>Click</a:t>
            </a:r>
            <a:r>
              <a:rPr lang="tr-TR" dirty="0" smtClean="0"/>
              <a:t> </a:t>
            </a:r>
            <a:r>
              <a:rPr lang="tr-TR" dirty="0" err="1" smtClean="0"/>
              <a:t>to</a:t>
            </a:r>
            <a:r>
              <a:rPr lang="tr-TR" dirty="0" smtClean="0"/>
              <a:t> </a:t>
            </a:r>
            <a:r>
              <a:rPr lang="tr-TR" dirty="0" err="1" smtClean="0"/>
              <a:t>edit</a:t>
            </a:r>
            <a:r>
              <a:rPr lang="tr-TR" dirty="0" smtClean="0"/>
              <a:t> Master </a:t>
            </a:r>
            <a:r>
              <a:rPr lang="tr-TR" dirty="0" err="1" smtClean="0"/>
              <a:t>title</a:t>
            </a:r>
            <a:r>
              <a:rPr lang="tr-TR" dirty="0" smtClean="0"/>
              <a:t> </a:t>
            </a:r>
            <a:r>
              <a:rPr lang="tr-TR" dirty="0" err="1" smtClean="0"/>
              <a:t>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ea typeface="ＭＳ Ｐゴシック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6E8A12-64B9-400B-B768-0652D674B3B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41289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ea typeface="ＭＳ Ｐゴシック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B50CCB-9E13-40C6-99DD-E2ACC84C5D5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47584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aşlık Slayt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6"/>
          <p:cNvSpPr>
            <a:spLocks noChangeArrowheads="1"/>
          </p:cNvSpPr>
          <p:nvPr/>
        </p:nvSpPr>
        <p:spPr bwMode="auto">
          <a:xfrm>
            <a:off x="0" y="3860800"/>
            <a:ext cx="91440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s-E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n-ea"/>
            </a:endParaRPr>
          </a:p>
        </p:txBody>
      </p:sp>
      <p:sp>
        <p:nvSpPr>
          <p:cNvPr id="4" name="Rectangle 17"/>
          <p:cNvSpPr>
            <a:spLocks noChangeArrowheads="1"/>
          </p:cNvSpPr>
          <p:nvPr/>
        </p:nvSpPr>
        <p:spPr bwMode="auto">
          <a:xfrm>
            <a:off x="0" y="3933825"/>
            <a:ext cx="91440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s-E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n-ea"/>
            </a:endParaRPr>
          </a:p>
        </p:txBody>
      </p:sp>
      <p:sp>
        <p:nvSpPr>
          <p:cNvPr id="5" name="Rectangle 16"/>
          <p:cNvSpPr>
            <a:spLocks noChangeArrowheads="1"/>
          </p:cNvSpPr>
          <p:nvPr/>
        </p:nvSpPr>
        <p:spPr bwMode="auto">
          <a:xfrm>
            <a:off x="0" y="3860800"/>
            <a:ext cx="91440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s-E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n-ea"/>
            </a:endParaRPr>
          </a:p>
        </p:txBody>
      </p:sp>
      <p:sp>
        <p:nvSpPr>
          <p:cNvPr id="6" name="Rectangle 17"/>
          <p:cNvSpPr>
            <a:spLocks noChangeArrowheads="1"/>
          </p:cNvSpPr>
          <p:nvPr/>
        </p:nvSpPr>
        <p:spPr bwMode="auto">
          <a:xfrm>
            <a:off x="0" y="3933825"/>
            <a:ext cx="91440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s-E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n-ea"/>
            </a:endParaRPr>
          </a:p>
        </p:txBody>
      </p:sp>
      <p:sp>
        <p:nvSpPr>
          <p:cNvPr id="7" name="Rectangle 16"/>
          <p:cNvSpPr>
            <a:spLocks noChangeArrowheads="1"/>
          </p:cNvSpPr>
          <p:nvPr userDrawn="1"/>
        </p:nvSpPr>
        <p:spPr bwMode="auto">
          <a:xfrm>
            <a:off x="0" y="3860800"/>
            <a:ext cx="91440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s-E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n-ea"/>
            </a:endParaRPr>
          </a:p>
        </p:txBody>
      </p:sp>
      <p:sp>
        <p:nvSpPr>
          <p:cNvPr id="8" name="Rectangle 17"/>
          <p:cNvSpPr>
            <a:spLocks noChangeArrowheads="1"/>
          </p:cNvSpPr>
          <p:nvPr userDrawn="1"/>
        </p:nvSpPr>
        <p:spPr bwMode="auto">
          <a:xfrm>
            <a:off x="0" y="3933825"/>
            <a:ext cx="91440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s-E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n-ea"/>
            </a:endParaRPr>
          </a:p>
        </p:txBody>
      </p:sp>
      <p:sp>
        <p:nvSpPr>
          <p:cNvPr id="12" name="1 Título"/>
          <p:cNvSpPr>
            <a:spLocks noGrp="1"/>
          </p:cNvSpPr>
          <p:nvPr>
            <p:ph type="title"/>
          </p:nvPr>
        </p:nvSpPr>
        <p:spPr>
          <a:xfrm>
            <a:off x="2267744" y="3212976"/>
            <a:ext cx="6692280" cy="1656184"/>
          </a:xfrm>
        </p:spPr>
        <p:txBody>
          <a:bodyPr anchor="t"/>
          <a:lstStyle>
            <a:lvl1pPr algn="r">
              <a:defRPr sz="3200" b="1" u="none" cap="none" spc="0" baseline="0">
                <a:ln w="19050">
                  <a:noFill/>
                  <a:prstDash val="solid"/>
                </a:ln>
                <a:solidFill>
                  <a:srgbClr val="172B61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defRPr>
            </a:lvl1pPr>
          </a:lstStyle>
          <a:p>
            <a:r>
              <a:rPr lang="tr-TR" smtClean="0"/>
              <a:t>Click to edit Master title style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67342287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u="none" cap="none" spc="0">
                <a:ln w="18415" cmpd="sng">
                  <a:noFill/>
                  <a:prstDash val="solid"/>
                </a:ln>
                <a:solidFill>
                  <a:srgbClr val="172B6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tr-TR" smtClean="0"/>
              <a:t>Click to edit Master title style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s-ES" dirty="0" smtClean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468313" y="6324600"/>
            <a:ext cx="5688012" cy="417513"/>
          </a:xfrm>
          <a:prstGeom prst="rect">
            <a:avLst/>
          </a:prstGeom>
        </p:spPr>
        <p:txBody>
          <a:bodyPr/>
          <a:lstStyle>
            <a:lvl1pPr algn="l">
              <a:defRPr sz="1000" b="0" i="0">
                <a:latin typeface="Arial"/>
                <a:ea typeface="+mn-ea"/>
                <a:cs typeface="Arial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17955F-01F7-4CC3-9F88-6DD416FD1075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092060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Başlığ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55576" y="1418853"/>
            <a:ext cx="7772400" cy="1362075"/>
          </a:xfrm>
        </p:spPr>
        <p:txBody>
          <a:bodyPr anchor="t"/>
          <a:lstStyle>
            <a:lvl1pPr algn="ctr">
              <a:defRPr sz="3200" b="1" u="none" cap="none" spc="0">
                <a:ln w="19050">
                  <a:noFill/>
                  <a:prstDash val="solid"/>
                </a:ln>
                <a:solidFill>
                  <a:srgbClr val="172B61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defRPr>
            </a:lvl1pPr>
          </a:lstStyle>
          <a:p>
            <a:r>
              <a:rPr lang="tr-TR" smtClean="0"/>
              <a:t>Click to edit Master title style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83568" y="3140968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20CBB9-7B59-402A-968C-6D628D322977}" type="slidenum">
              <a:rPr lang="es-ES"/>
              <a:pPr>
                <a:defRPr/>
              </a:pPr>
              <a:t>‹#›</a:t>
            </a:fld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68313" y="6324600"/>
            <a:ext cx="5688012" cy="417513"/>
          </a:xfrm>
          <a:prstGeom prst="rect">
            <a:avLst/>
          </a:prstGeom>
        </p:spPr>
        <p:txBody>
          <a:bodyPr/>
          <a:lstStyle>
            <a:lvl1pPr algn="l">
              <a:defRPr sz="1000" b="0" i="0">
                <a:latin typeface="Arial"/>
                <a:ea typeface="+mn-ea"/>
                <a:cs typeface="Arial"/>
              </a:defRPr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592859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İkili Dü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33400" y="2438400"/>
            <a:ext cx="3810000" cy="3429000"/>
          </a:xfrm>
        </p:spPr>
        <p:txBody>
          <a:bodyPr/>
          <a:lstStyle>
            <a:lvl1pPr>
              <a:defRPr sz="2800">
                <a:solidFill>
                  <a:srgbClr val="3D4E84"/>
                </a:solidFill>
              </a:defRPr>
            </a:lvl1pPr>
            <a:lvl2pPr>
              <a:defRPr sz="2400">
                <a:solidFill>
                  <a:srgbClr val="3D4E84"/>
                </a:solidFill>
              </a:defRPr>
            </a:lvl2pPr>
            <a:lvl3pPr>
              <a:defRPr sz="2000">
                <a:solidFill>
                  <a:srgbClr val="3D4E84"/>
                </a:solidFill>
              </a:defRPr>
            </a:lvl3pPr>
            <a:lvl4pPr algn="ctr">
              <a:defRPr sz="1800">
                <a:solidFill>
                  <a:srgbClr val="3D4E84"/>
                </a:solidFill>
              </a:defRPr>
            </a:lvl4pPr>
            <a:lvl5pPr>
              <a:defRPr sz="1800">
                <a:solidFill>
                  <a:srgbClr val="3D4E84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s-ES" dirty="0" smtClean="0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495800" y="2438400"/>
            <a:ext cx="3810000" cy="3429000"/>
          </a:xfrm>
        </p:spPr>
        <p:txBody>
          <a:bodyPr/>
          <a:lstStyle>
            <a:lvl1pPr>
              <a:defRPr sz="2800">
                <a:solidFill>
                  <a:srgbClr val="3D4E84"/>
                </a:solidFill>
              </a:defRPr>
            </a:lvl1pPr>
            <a:lvl2pPr>
              <a:defRPr sz="2400">
                <a:solidFill>
                  <a:srgbClr val="3D4E84"/>
                </a:solidFill>
              </a:defRPr>
            </a:lvl2pPr>
            <a:lvl3pPr>
              <a:defRPr sz="2000">
                <a:solidFill>
                  <a:srgbClr val="3D4E84"/>
                </a:solidFill>
              </a:defRPr>
            </a:lvl3pPr>
            <a:lvl4pPr>
              <a:defRPr sz="1800">
                <a:solidFill>
                  <a:srgbClr val="3D4E84"/>
                </a:solidFill>
              </a:defRPr>
            </a:lvl4pPr>
            <a:lvl5pPr>
              <a:defRPr sz="1800">
                <a:solidFill>
                  <a:srgbClr val="3D4E84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s-ES" dirty="0" smtClean="0"/>
          </a:p>
        </p:txBody>
      </p:sp>
      <p:sp>
        <p:nvSpPr>
          <p:cNvPr id="8" name="1 Título"/>
          <p:cNvSpPr>
            <a:spLocks noGrp="1"/>
          </p:cNvSpPr>
          <p:nvPr>
            <p:ph type="title"/>
          </p:nvPr>
        </p:nvSpPr>
        <p:spPr>
          <a:xfrm>
            <a:off x="468313" y="1290464"/>
            <a:ext cx="7848600" cy="914400"/>
          </a:xfrm>
        </p:spPr>
        <p:txBody>
          <a:bodyPr/>
          <a:lstStyle>
            <a:lvl1pPr>
              <a:defRPr b="1" u="none" cap="none" spc="0">
                <a:ln w="18415" cmpd="sng">
                  <a:noFill/>
                  <a:prstDash val="solid"/>
                </a:ln>
                <a:solidFill>
                  <a:srgbClr val="172B6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tr-TR" smtClean="0"/>
              <a:t>Click to edit Master title style</a:t>
            </a:r>
            <a:endParaRPr lang="es-E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C320A6-E93E-4DDC-8D6B-3768E8C3FE14}" type="slidenum">
              <a:rPr lang="es-ES"/>
              <a:pPr>
                <a:defRPr/>
              </a:pPr>
              <a:t>‹#›</a:t>
            </a:fld>
            <a:endParaRPr lang="es-ES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68313" y="6324600"/>
            <a:ext cx="5688012" cy="417513"/>
          </a:xfrm>
          <a:prstGeom prst="rect">
            <a:avLst/>
          </a:prstGeom>
        </p:spPr>
        <p:txBody>
          <a:bodyPr/>
          <a:lstStyle>
            <a:lvl1pPr algn="l">
              <a:defRPr sz="1000" b="0" i="0">
                <a:latin typeface="Arial"/>
                <a:ea typeface="+mn-ea"/>
                <a:cs typeface="Arial"/>
              </a:defRPr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348576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67544" y="2276872"/>
            <a:ext cx="4040188" cy="63976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7544" y="2924944"/>
            <a:ext cx="4040188" cy="320121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s-ES" dirty="0" smtClean="0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4008" y="2276872"/>
            <a:ext cx="4041775" cy="63976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924943"/>
            <a:ext cx="4041775" cy="320121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s-ES" dirty="0" smtClean="0"/>
          </a:p>
        </p:txBody>
      </p:sp>
      <p:sp>
        <p:nvSpPr>
          <p:cNvPr id="10" name="1 Título"/>
          <p:cNvSpPr>
            <a:spLocks noGrp="1"/>
          </p:cNvSpPr>
          <p:nvPr>
            <p:ph type="title"/>
          </p:nvPr>
        </p:nvSpPr>
        <p:spPr>
          <a:xfrm>
            <a:off x="468312" y="1290464"/>
            <a:ext cx="8208143" cy="914400"/>
          </a:xfrm>
        </p:spPr>
        <p:txBody>
          <a:bodyPr/>
          <a:lstStyle>
            <a:lvl1pPr>
              <a:defRPr b="1" u="none" cap="none" spc="0">
                <a:ln w="18415" cmpd="sng">
                  <a:noFill/>
                  <a:prstDash val="solid"/>
                </a:ln>
                <a:solidFill>
                  <a:srgbClr val="172B6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tr-TR" smtClean="0"/>
              <a:t>Click to edit Master title style</a:t>
            </a:r>
            <a:endParaRPr lang="es-ES" dirty="0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DBD3CD-435A-49FB-9E25-522044966730}" type="slidenum">
              <a:rPr lang="es-ES"/>
              <a:pPr>
                <a:defRPr/>
              </a:pPr>
              <a:t>‹#›</a:t>
            </a:fld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68313" y="6324600"/>
            <a:ext cx="5688012" cy="417513"/>
          </a:xfrm>
          <a:prstGeom prst="rect">
            <a:avLst/>
          </a:prstGeom>
        </p:spPr>
        <p:txBody>
          <a:bodyPr/>
          <a:lstStyle>
            <a:lvl1pPr algn="l">
              <a:defRPr sz="1000" b="0" i="0">
                <a:latin typeface="Arial"/>
                <a:ea typeface="+mn-ea"/>
                <a:cs typeface="Arial"/>
              </a:defRPr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078457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adece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1 Título"/>
          <p:cNvSpPr>
            <a:spLocks noGrp="1"/>
          </p:cNvSpPr>
          <p:nvPr>
            <p:ph type="title"/>
          </p:nvPr>
        </p:nvSpPr>
        <p:spPr>
          <a:xfrm>
            <a:off x="468313" y="1290464"/>
            <a:ext cx="7848600" cy="914400"/>
          </a:xfrm>
        </p:spPr>
        <p:txBody>
          <a:bodyPr/>
          <a:lstStyle>
            <a:lvl1pPr>
              <a:defRPr b="1" u="none" cap="none" spc="0">
                <a:ln w="18415" cmpd="sng">
                  <a:noFill/>
                  <a:prstDash val="solid"/>
                </a:ln>
                <a:solidFill>
                  <a:srgbClr val="172B6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tr-TR" smtClean="0"/>
              <a:t>Click to edit Master title style</a:t>
            </a:r>
            <a:endParaRPr lang="es-ES" dirty="0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945AF2-1F00-4864-AD34-EF68AB34F773}" type="slidenum">
              <a:rPr lang="es-ES"/>
              <a:pPr>
                <a:defRPr/>
              </a:pPr>
              <a:t>‹#›</a:t>
            </a:fld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68313" y="6324600"/>
            <a:ext cx="5688012" cy="417513"/>
          </a:xfrm>
          <a:prstGeom prst="rect">
            <a:avLst/>
          </a:prstGeom>
        </p:spPr>
        <p:txBody>
          <a:bodyPr/>
          <a:lstStyle>
            <a:lvl1pPr algn="l">
              <a:defRPr sz="1000" b="0" i="0">
                <a:latin typeface="Arial"/>
                <a:ea typeface="+mn-ea"/>
                <a:cs typeface="Arial"/>
              </a:defRPr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715381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 Slay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C0A47C-8F2C-4B33-A0F6-AC0E37C07501}" type="slidenum">
              <a:rPr lang="es-ES"/>
              <a:pPr>
                <a:defRPr/>
              </a:pPr>
              <a:t>‹#›</a:t>
            </a:fld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68313" y="6324600"/>
            <a:ext cx="5688012" cy="417513"/>
          </a:xfrm>
          <a:prstGeom prst="rect">
            <a:avLst/>
          </a:prstGeom>
        </p:spPr>
        <p:txBody>
          <a:bodyPr/>
          <a:lstStyle>
            <a:lvl1pPr algn="l">
              <a:defRPr sz="1000" b="0" i="0">
                <a:latin typeface="Arial"/>
                <a:ea typeface="+mn-ea"/>
                <a:cs typeface="Arial"/>
              </a:defRPr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097772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aşlık il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316013"/>
            <a:ext cx="5111750" cy="3777283"/>
          </a:xfrm>
        </p:spPr>
        <p:txBody>
          <a:bodyPr/>
          <a:lstStyle>
            <a:lvl1pPr>
              <a:defRPr sz="3200">
                <a:solidFill>
                  <a:srgbClr val="3D4E84"/>
                </a:solidFill>
              </a:defRPr>
            </a:lvl1pPr>
            <a:lvl2pPr>
              <a:defRPr sz="2800">
                <a:solidFill>
                  <a:srgbClr val="3D4E84"/>
                </a:solidFill>
              </a:defRPr>
            </a:lvl2pPr>
            <a:lvl3pPr>
              <a:defRPr sz="2400">
                <a:solidFill>
                  <a:srgbClr val="3D4E84"/>
                </a:solidFill>
              </a:defRPr>
            </a:lvl3pPr>
            <a:lvl4pPr>
              <a:defRPr sz="2000">
                <a:solidFill>
                  <a:srgbClr val="3D4E84"/>
                </a:solidFill>
              </a:defRPr>
            </a:lvl4pPr>
            <a:lvl5pPr>
              <a:defRPr sz="2000">
                <a:solidFill>
                  <a:srgbClr val="3D4E84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s-ES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2316013"/>
            <a:ext cx="3008313" cy="3777283"/>
          </a:xfrm>
        </p:spPr>
        <p:txBody>
          <a:bodyPr/>
          <a:lstStyle>
            <a:lvl1pPr marL="0" indent="0">
              <a:buNone/>
              <a:defRPr sz="1400">
                <a:solidFill>
                  <a:srgbClr val="3D4E84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8" name="1 Título"/>
          <p:cNvSpPr>
            <a:spLocks noGrp="1"/>
          </p:cNvSpPr>
          <p:nvPr>
            <p:ph type="title"/>
          </p:nvPr>
        </p:nvSpPr>
        <p:spPr>
          <a:xfrm>
            <a:off x="468312" y="1308124"/>
            <a:ext cx="8208143" cy="914400"/>
          </a:xfrm>
        </p:spPr>
        <p:txBody>
          <a:bodyPr/>
          <a:lstStyle>
            <a:lvl1pPr>
              <a:defRPr b="1" u="none" cap="none" spc="0">
                <a:ln w="18415" cmpd="sng">
                  <a:noFill/>
                  <a:prstDash val="solid"/>
                </a:ln>
                <a:solidFill>
                  <a:srgbClr val="172B6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tr-TR" smtClean="0"/>
              <a:t>Click to edit Master title style</a:t>
            </a:r>
            <a:endParaRPr lang="es-E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1836E0-32D5-44B8-B3E5-0F60668E0CEE}" type="slidenum">
              <a:rPr lang="es-ES"/>
              <a:pPr>
                <a:defRPr/>
              </a:pPr>
              <a:t>‹#›</a:t>
            </a:fld>
            <a:endParaRPr lang="es-ES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68313" y="6324600"/>
            <a:ext cx="5688012" cy="417513"/>
          </a:xfrm>
          <a:prstGeom prst="rect">
            <a:avLst/>
          </a:prstGeom>
        </p:spPr>
        <p:txBody>
          <a:bodyPr/>
          <a:lstStyle>
            <a:lvl1pPr algn="l">
              <a:defRPr sz="1000" b="0" i="0">
                <a:latin typeface="Arial"/>
                <a:ea typeface="+mn-ea"/>
                <a:cs typeface="Arial"/>
              </a:defRPr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372280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aşlık ile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63688" y="2338536"/>
            <a:ext cx="5486400" cy="289066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tr-TR" noProof="0" smtClean="0"/>
              <a:t>Drag picture to placeholder or click icon to add</a:t>
            </a:r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8" name="1 Título"/>
          <p:cNvSpPr>
            <a:spLocks noGrp="1"/>
          </p:cNvSpPr>
          <p:nvPr>
            <p:ph type="title"/>
          </p:nvPr>
        </p:nvSpPr>
        <p:spPr>
          <a:xfrm>
            <a:off x="468313" y="1290464"/>
            <a:ext cx="7848600" cy="914400"/>
          </a:xfrm>
        </p:spPr>
        <p:txBody>
          <a:bodyPr/>
          <a:lstStyle>
            <a:lvl1pPr>
              <a:defRPr b="1" u="none" cap="none" spc="0">
                <a:ln w="18415" cmpd="sng">
                  <a:noFill/>
                  <a:prstDash val="solid"/>
                </a:ln>
                <a:solidFill>
                  <a:srgbClr val="172B6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tr-TR" dirty="0" err="1" smtClean="0"/>
              <a:t>Click</a:t>
            </a:r>
            <a:r>
              <a:rPr lang="tr-TR" dirty="0" smtClean="0"/>
              <a:t> </a:t>
            </a:r>
            <a:r>
              <a:rPr lang="tr-TR" dirty="0" err="1" smtClean="0"/>
              <a:t>to</a:t>
            </a:r>
            <a:r>
              <a:rPr lang="tr-TR" dirty="0" smtClean="0"/>
              <a:t> </a:t>
            </a:r>
            <a:r>
              <a:rPr lang="tr-TR" dirty="0" err="1" smtClean="0"/>
              <a:t>edit</a:t>
            </a:r>
            <a:r>
              <a:rPr lang="tr-TR" dirty="0" smtClean="0"/>
              <a:t> Master </a:t>
            </a:r>
            <a:r>
              <a:rPr lang="tr-TR" dirty="0" err="1" smtClean="0"/>
              <a:t>title</a:t>
            </a:r>
            <a:r>
              <a:rPr lang="tr-TR" dirty="0" smtClean="0"/>
              <a:t> </a:t>
            </a:r>
            <a:r>
              <a:rPr lang="tr-TR" dirty="0" err="1" smtClean="0"/>
              <a:t>style</a:t>
            </a:r>
            <a:endParaRPr lang="es-E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7F7035-1507-4730-98D0-CF5965AD4892}" type="slidenum">
              <a:rPr lang="es-ES"/>
              <a:pPr>
                <a:defRPr/>
              </a:pPr>
              <a:t>‹#›</a:t>
            </a:fld>
            <a:endParaRPr lang="es-ES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68313" y="6324600"/>
            <a:ext cx="5688012" cy="417513"/>
          </a:xfrm>
          <a:prstGeom prst="rect">
            <a:avLst/>
          </a:prstGeom>
        </p:spPr>
        <p:txBody>
          <a:bodyPr/>
          <a:lstStyle>
            <a:lvl1pPr algn="l">
              <a:defRPr sz="1000" b="0" i="0">
                <a:latin typeface="Arial"/>
                <a:ea typeface="+mn-ea"/>
                <a:cs typeface="Arial"/>
              </a:defRPr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38493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 rot="16200000">
            <a:off x="3167844" y="440668"/>
            <a:ext cx="2520280" cy="6912768"/>
          </a:xfrm>
        </p:spPr>
        <p:txBody>
          <a:bodyPr vert="eaVert"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s-ES" dirty="0" smtClean="0"/>
          </a:p>
        </p:txBody>
      </p:sp>
      <p:sp>
        <p:nvSpPr>
          <p:cNvPr id="7" name="1 Título"/>
          <p:cNvSpPr>
            <a:spLocks noGrp="1"/>
          </p:cNvSpPr>
          <p:nvPr>
            <p:ph type="title"/>
          </p:nvPr>
        </p:nvSpPr>
        <p:spPr>
          <a:xfrm>
            <a:off x="468313" y="1290464"/>
            <a:ext cx="7848600" cy="914400"/>
          </a:xfrm>
        </p:spPr>
        <p:txBody>
          <a:bodyPr/>
          <a:lstStyle>
            <a:lvl1pPr>
              <a:defRPr b="1" u="none" cap="none" spc="0">
                <a:ln w="18415" cmpd="sng">
                  <a:noFill/>
                  <a:prstDash val="solid"/>
                </a:ln>
                <a:solidFill>
                  <a:srgbClr val="172B6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tr-TR" dirty="0" err="1" smtClean="0"/>
              <a:t>Click</a:t>
            </a:r>
            <a:r>
              <a:rPr lang="tr-TR" dirty="0" smtClean="0"/>
              <a:t> </a:t>
            </a:r>
            <a:r>
              <a:rPr lang="tr-TR" dirty="0" err="1" smtClean="0"/>
              <a:t>to</a:t>
            </a:r>
            <a:r>
              <a:rPr lang="tr-TR" dirty="0" smtClean="0"/>
              <a:t> </a:t>
            </a:r>
            <a:r>
              <a:rPr lang="tr-TR" dirty="0" err="1" smtClean="0"/>
              <a:t>edit</a:t>
            </a:r>
            <a:r>
              <a:rPr lang="tr-TR" dirty="0" smtClean="0"/>
              <a:t> Master </a:t>
            </a:r>
            <a:r>
              <a:rPr lang="tr-TR" dirty="0" err="1" smtClean="0"/>
              <a:t>title</a:t>
            </a:r>
            <a:r>
              <a:rPr lang="tr-TR" dirty="0" smtClean="0"/>
              <a:t> </a:t>
            </a:r>
            <a:r>
              <a:rPr lang="tr-TR" dirty="0" err="1" smtClean="0"/>
              <a:t>style</a:t>
            </a:r>
            <a:endParaRPr lang="es-ES" dirty="0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66420D-2498-4AD7-84DF-E6A6A40B2D58}" type="slidenum">
              <a:rPr lang="es-ES"/>
              <a:pPr>
                <a:defRPr/>
              </a:pPr>
              <a:t>‹#›</a:t>
            </a:fld>
            <a:endParaRPr lang="es-ES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68313" y="6324600"/>
            <a:ext cx="5688012" cy="417513"/>
          </a:xfrm>
          <a:prstGeom prst="rect">
            <a:avLst/>
          </a:prstGeom>
        </p:spPr>
        <p:txBody>
          <a:bodyPr/>
          <a:lstStyle>
            <a:lvl1pPr algn="l">
              <a:defRPr sz="1000" b="0" i="0">
                <a:latin typeface="Arial"/>
                <a:ea typeface="+mn-ea"/>
                <a:cs typeface="Arial"/>
              </a:defRPr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535660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 rot="16200000">
            <a:off x="3455875" y="1088738"/>
            <a:ext cx="2664297" cy="6048672"/>
          </a:xfrm>
        </p:spPr>
        <p:txBody>
          <a:bodyPr vert="eaVert"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s-ES" dirty="0" smtClean="0"/>
          </a:p>
        </p:txBody>
      </p:sp>
      <p:sp>
        <p:nvSpPr>
          <p:cNvPr id="7" name="1 Título"/>
          <p:cNvSpPr>
            <a:spLocks noGrp="1"/>
          </p:cNvSpPr>
          <p:nvPr>
            <p:ph type="title"/>
          </p:nvPr>
        </p:nvSpPr>
        <p:spPr>
          <a:xfrm>
            <a:off x="468313" y="1290464"/>
            <a:ext cx="7848600" cy="914400"/>
          </a:xfrm>
        </p:spPr>
        <p:txBody>
          <a:bodyPr/>
          <a:lstStyle>
            <a:lvl1pPr>
              <a:defRPr b="1" u="none" cap="none" spc="0">
                <a:ln w="18415" cmpd="sng">
                  <a:noFill/>
                  <a:prstDash val="solid"/>
                </a:ln>
                <a:solidFill>
                  <a:srgbClr val="172B6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tr-TR" dirty="0" err="1" smtClean="0"/>
              <a:t>Click</a:t>
            </a:r>
            <a:r>
              <a:rPr lang="tr-TR" dirty="0" smtClean="0"/>
              <a:t> </a:t>
            </a:r>
            <a:r>
              <a:rPr lang="tr-TR" dirty="0" err="1" smtClean="0"/>
              <a:t>to</a:t>
            </a:r>
            <a:r>
              <a:rPr lang="tr-TR" dirty="0" smtClean="0"/>
              <a:t> </a:t>
            </a:r>
            <a:r>
              <a:rPr lang="tr-TR" dirty="0" err="1" smtClean="0"/>
              <a:t>edit</a:t>
            </a:r>
            <a:r>
              <a:rPr lang="tr-TR" dirty="0" smtClean="0"/>
              <a:t> Master </a:t>
            </a:r>
            <a:r>
              <a:rPr lang="tr-TR" dirty="0" err="1" smtClean="0"/>
              <a:t>title</a:t>
            </a:r>
            <a:r>
              <a:rPr lang="tr-TR" dirty="0" smtClean="0"/>
              <a:t> </a:t>
            </a:r>
            <a:r>
              <a:rPr lang="tr-TR" dirty="0" err="1" smtClean="0"/>
              <a:t>style</a:t>
            </a:r>
            <a:endParaRPr lang="es-ES" dirty="0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EDABE3-94AA-4156-A13A-918647CD672A}" type="slidenum">
              <a:rPr lang="es-ES"/>
              <a:pPr>
                <a:defRPr/>
              </a:pPr>
              <a:t>‹#›</a:t>
            </a:fld>
            <a:endParaRPr lang="es-ES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68313" y="6324600"/>
            <a:ext cx="5688012" cy="417513"/>
          </a:xfrm>
          <a:prstGeom prst="rect">
            <a:avLst/>
          </a:prstGeom>
        </p:spPr>
        <p:txBody>
          <a:bodyPr/>
          <a:lstStyle>
            <a:lvl1pPr algn="l">
              <a:defRPr sz="1000" b="0" i="0">
                <a:latin typeface="Arial"/>
                <a:ea typeface="+mn-ea"/>
                <a:cs typeface="Arial"/>
              </a:defRPr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12650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aşlık ve Diyagram veya Organigr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SmartArt"/>
          <p:cNvSpPr>
            <a:spLocks noGrp="1"/>
          </p:cNvSpPr>
          <p:nvPr>
            <p:ph type="dgm" idx="1"/>
          </p:nvPr>
        </p:nvSpPr>
        <p:spPr>
          <a:xfrm>
            <a:off x="533400" y="2438400"/>
            <a:ext cx="7772400" cy="3429000"/>
          </a:xfrm>
        </p:spPr>
        <p:txBody>
          <a:bodyPr/>
          <a:lstStyle/>
          <a:p>
            <a:pPr lvl="0"/>
            <a:r>
              <a:rPr lang="tr-TR" noProof="0" smtClean="0"/>
              <a:t>Click icon to add SmartArt graphic</a:t>
            </a:r>
            <a:endParaRPr lang="es-ES" noProof="0" smtClean="0"/>
          </a:p>
        </p:txBody>
      </p:sp>
      <p:sp>
        <p:nvSpPr>
          <p:cNvPr id="7" name="1 Título"/>
          <p:cNvSpPr>
            <a:spLocks noGrp="1"/>
          </p:cNvSpPr>
          <p:nvPr>
            <p:ph type="title"/>
          </p:nvPr>
        </p:nvSpPr>
        <p:spPr>
          <a:xfrm>
            <a:off x="468313" y="1290464"/>
            <a:ext cx="7848600" cy="914400"/>
          </a:xfrm>
        </p:spPr>
        <p:txBody>
          <a:bodyPr/>
          <a:lstStyle>
            <a:lvl1pPr>
              <a:defRPr b="1" u="none" cap="none" spc="0">
                <a:ln w="18415" cmpd="sng">
                  <a:noFill/>
                  <a:prstDash val="solid"/>
                </a:ln>
                <a:solidFill>
                  <a:srgbClr val="172B6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tr-TR" dirty="0" err="1" smtClean="0"/>
              <a:t>Click</a:t>
            </a:r>
            <a:r>
              <a:rPr lang="tr-TR" dirty="0" smtClean="0"/>
              <a:t> </a:t>
            </a:r>
            <a:r>
              <a:rPr lang="tr-TR" dirty="0" err="1" smtClean="0"/>
              <a:t>to</a:t>
            </a:r>
            <a:r>
              <a:rPr lang="tr-TR" dirty="0" smtClean="0"/>
              <a:t> </a:t>
            </a:r>
            <a:r>
              <a:rPr lang="tr-TR" dirty="0" err="1" smtClean="0"/>
              <a:t>edit</a:t>
            </a:r>
            <a:r>
              <a:rPr lang="tr-TR" dirty="0" smtClean="0"/>
              <a:t> Master </a:t>
            </a:r>
            <a:r>
              <a:rPr lang="tr-TR" dirty="0" err="1" smtClean="0"/>
              <a:t>title</a:t>
            </a:r>
            <a:r>
              <a:rPr lang="tr-TR" dirty="0" smtClean="0"/>
              <a:t> </a:t>
            </a:r>
            <a:r>
              <a:rPr lang="tr-TR" dirty="0" err="1" smtClean="0"/>
              <a:t>style</a:t>
            </a:r>
            <a:endParaRPr lang="es-ES" dirty="0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A86D44-8513-4CA0-AB74-312D1940963C}" type="slidenum">
              <a:rPr lang="es-ES"/>
              <a:pPr>
                <a:defRPr/>
              </a:pPr>
              <a:t>‹#›</a:t>
            </a:fld>
            <a:endParaRPr lang="es-ES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68313" y="6324600"/>
            <a:ext cx="5688012" cy="417513"/>
          </a:xfrm>
          <a:prstGeom prst="rect">
            <a:avLst/>
          </a:prstGeom>
        </p:spPr>
        <p:txBody>
          <a:bodyPr/>
          <a:lstStyle>
            <a:lvl1pPr algn="l">
              <a:defRPr sz="1000" b="0" i="0">
                <a:latin typeface="Arial"/>
                <a:ea typeface="+mn-ea"/>
                <a:cs typeface="Arial"/>
              </a:defRPr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42589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aşlık ve Metin ve Küçük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533400" y="2438400"/>
            <a:ext cx="3810000" cy="3429000"/>
          </a:xfrm>
        </p:spPr>
        <p:txBody>
          <a:bodyPr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s-ES" dirty="0" smtClean="0"/>
          </a:p>
        </p:txBody>
      </p:sp>
      <p:sp>
        <p:nvSpPr>
          <p:cNvPr id="4" name="3 Marcador de imágenes prediseñadas"/>
          <p:cNvSpPr>
            <a:spLocks noGrp="1"/>
          </p:cNvSpPr>
          <p:nvPr>
            <p:ph type="clipArt" sz="half" idx="2"/>
          </p:nvPr>
        </p:nvSpPr>
        <p:spPr>
          <a:xfrm>
            <a:off x="4495800" y="2438400"/>
            <a:ext cx="3810000" cy="3429000"/>
          </a:xfrm>
        </p:spPr>
        <p:txBody>
          <a:bodyPr/>
          <a:lstStyle/>
          <a:p>
            <a:pPr lvl="0"/>
            <a:r>
              <a:rPr lang="tr-TR" noProof="0" smtClean="0"/>
              <a:t>Click icon to add clip art</a:t>
            </a:r>
            <a:endParaRPr lang="es-ES" noProof="0" smtClean="0"/>
          </a:p>
        </p:txBody>
      </p:sp>
      <p:sp>
        <p:nvSpPr>
          <p:cNvPr id="8" name="1 Título"/>
          <p:cNvSpPr>
            <a:spLocks noGrp="1"/>
          </p:cNvSpPr>
          <p:nvPr>
            <p:ph type="title"/>
          </p:nvPr>
        </p:nvSpPr>
        <p:spPr>
          <a:xfrm>
            <a:off x="468313" y="1290464"/>
            <a:ext cx="7848600" cy="914400"/>
          </a:xfrm>
        </p:spPr>
        <p:txBody>
          <a:bodyPr/>
          <a:lstStyle>
            <a:lvl1pPr>
              <a:defRPr b="1" u="none" cap="none" spc="0">
                <a:ln w="18415" cmpd="sng">
                  <a:noFill/>
                  <a:prstDash val="solid"/>
                </a:ln>
                <a:solidFill>
                  <a:srgbClr val="172B6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tr-TR" dirty="0" err="1" smtClean="0"/>
              <a:t>Click</a:t>
            </a:r>
            <a:r>
              <a:rPr lang="tr-TR" dirty="0" smtClean="0"/>
              <a:t> </a:t>
            </a:r>
            <a:r>
              <a:rPr lang="tr-TR" dirty="0" err="1" smtClean="0"/>
              <a:t>to</a:t>
            </a:r>
            <a:r>
              <a:rPr lang="tr-TR" dirty="0" smtClean="0"/>
              <a:t> </a:t>
            </a:r>
            <a:r>
              <a:rPr lang="tr-TR" dirty="0" err="1" smtClean="0"/>
              <a:t>edit</a:t>
            </a:r>
            <a:r>
              <a:rPr lang="tr-TR" dirty="0" smtClean="0"/>
              <a:t> Master </a:t>
            </a:r>
            <a:r>
              <a:rPr lang="tr-TR" dirty="0" err="1" smtClean="0"/>
              <a:t>title</a:t>
            </a:r>
            <a:r>
              <a:rPr lang="tr-TR" dirty="0" smtClean="0"/>
              <a:t> </a:t>
            </a:r>
            <a:r>
              <a:rPr lang="tr-TR" dirty="0" err="1" smtClean="0"/>
              <a:t>style</a:t>
            </a:r>
            <a:endParaRPr lang="es-E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B1082B-E82D-4FA3-A7F7-C8E9F29092B9}" type="slidenum">
              <a:rPr lang="es-ES"/>
              <a:pPr>
                <a:defRPr/>
              </a:pPr>
              <a:t>‹#›</a:t>
            </a:fld>
            <a:endParaRPr lang="es-ES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68313" y="6324600"/>
            <a:ext cx="5688012" cy="417513"/>
          </a:xfrm>
          <a:prstGeom prst="rect">
            <a:avLst/>
          </a:prstGeom>
        </p:spPr>
        <p:txBody>
          <a:bodyPr/>
          <a:lstStyle>
            <a:lvl1pPr algn="l">
              <a:defRPr sz="1000" b="0" i="0">
                <a:latin typeface="Arial"/>
                <a:ea typeface="+mn-ea"/>
                <a:cs typeface="Arial"/>
              </a:defRPr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068553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aşlık Slayt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6"/>
          <p:cNvSpPr>
            <a:spLocks noChangeArrowheads="1"/>
          </p:cNvSpPr>
          <p:nvPr/>
        </p:nvSpPr>
        <p:spPr bwMode="auto">
          <a:xfrm>
            <a:off x="0" y="3860800"/>
            <a:ext cx="91440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s-E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n-ea"/>
            </a:endParaRPr>
          </a:p>
        </p:txBody>
      </p:sp>
      <p:sp>
        <p:nvSpPr>
          <p:cNvPr id="4" name="Rectangle 17"/>
          <p:cNvSpPr>
            <a:spLocks noChangeArrowheads="1"/>
          </p:cNvSpPr>
          <p:nvPr/>
        </p:nvSpPr>
        <p:spPr bwMode="auto">
          <a:xfrm>
            <a:off x="0" y="3933825"/>
            <a:ext cx="91440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s-E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n-ea"/>
            </a:endParaRPr>
          </a:p>
        </p:txBody>
      </p:sp>
      <p:sp>
        <p:nvSpPr>
          <p:cNvPr id="5" name="Rectangle 16"/>
          <p:cNvSpPr>
            <a:spLocks noChangeArrowheads="1"/>
          </p:cNvSpPr>
          <p:nvPr userDrawn="1"/>
        </p:nvSpPr>
        <p:spPr bwMode="auto">
          <a:xfrm>
            <a:off x="0" y="3860800"/>
            <a:ext cx="91440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s-E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n-ea"/>
            </a:endParaRPr>
          </a:p>
        </p:txBody>
      </p:sp>
      <p:sp>
        <p:nvSpPr>
          <p:cNvPr id="6" name="Rectangle 17"/>
          <p:cNvSpPr>
            <a:spLocks noChangeArrowheads="1"/>
          </p:cNvSpPr>
          <p:nvPr userDrawn="1"/>
        </p:nvSpPr>
        <p:spPr bwMode="auto">
          <a:xfrm>
            <a:off x="0" y="3933825"/>
            <a:ext cx="91440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s-E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n-ea"/>
            </a:endParaRPr>
          </a:p>
        </p:txBody>
      </p:sp>
      <p:sp>
        <p:nvSpPr>
          <p:cNvPr id="12" name="1 Título"/>
          <p:cNvSpPr>
            <a:spLocks noGrp="1"/>
          </p:cNvSpPr>
          <p:nvPr>
            <p:ph type="title"/>
          </p:nvPr>
        </p:nvSpPr>
        <p:spPr>
          <a:xfrm>
            <a:off x="2267744" y="3212976"/>
            <a:ext cx="6692280" cy="1656184"/>
          </a:xfrm>
        </p:spPr>
        <p:txBody>
          <a:bodyPr anchor="t"/>
          <a:lstStyle>
            <a:lvl1pPr algn="r">
              <a:defRPr sz="3200" b="1" u="none" cap="none" spc="0" baseline="0">
                <a:ln w="19050">
                  <a:noFill/>
                  <a:prstDash val="solid"/>
                </a:ln>
                <a:solidFill>
                  <a:srgbClr val="172B61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defRPr>
            </a:lvl1pPr>
          </a:lstStyle>
          <a:p>
            <a:r>
              <a:rPr lang="tr-TR" dirty="0" err="1" smtClean="0"/>
              <a:t>Click</a:t>
            </a:r>
            <a:r>
              <a:rPr lang="tr-TR" dirty="0" smtClean="0"/>
              <a:t> </a:t>
            </a:r>
            <a:r>
              <a:rPr lang="tr-TR" dirty="0" err="1" smtClean="0"/>
              <a:t>to</a:t>
            </a:r>
            <a:r>
              <a:rPr lang="tr-TR" dirty="0" smtClean="0"/>
              <a:t> </a:t>
            </a:r>
            <a:r>
              <a:rPr lang="tr-TR" dirty="0" err="1" smtClean="0"/>
              <a:t>edit</a:t>
            </a:r>
            <a:r>
              <a:rPr lang="tr-TR" dirty="0" smtClean="0"/>
              <a:t> Master </a:t>
            </a:r>
            <a:r>
              <a:rPr lang="tr-TR" dirty="0" err="1" smtClean="0"/>
              <a:t>title</a:t>
            </a:r>
            <a:r>
              <a:rPr lang="tr-TR" dirty="0" smtClean="0"/>
              <a:t> </a:t>
            </a:r>
            <a:r>
              <a:rPr lang="tr-TR" dirty="0" err="1" smtClean="0"/>
              <a:t>style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6337507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13" Type="http://schemas.openxmlformats.org/officeDocument/2006/relationships/slideLayout" Target="../slideLayouts/slideLayout34.xml"/><Relationship Id="rId3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8.xml"/><Relationship Id="rId12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3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11" Type="http://schemas.openxmlformats.org/officeDocument/2006/relationships/slideLayout" Target="../slideLayouts/slideLayout32.xml"/><Relationship Id="rId5" Type="http://schemas.openxmlformats.org/officeDocument/2006/relationships/slideLayout" Target="../slideLayouts/slideLayout26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31.xml"/><Relationship Id="rId4" Type="http://schemas.openxmlformats.org/officeDocument/2006/relationships/slideLayout" Target="../slideLayouts/slideLayout25.xml"/><Relationship Id="rId9" Type="http://schemas.openxmlformats.org/officeDocument/2006/relationships/slideLayout" Target="../slideLayouts/slideLayout30.xml"/><Relationship Id="rId14" Type="http://schemas.openxmlformats.org/officeDocument/2006/relationships/slideLayout" Target="../slideLayouts/slideLayout3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Click to edit Master title style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ea typeface="ＭＳ Ｐゴシック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ea typeface="ＭＳ Ｐゴシック" charset="-128"/>
              </a:defRPr>
            </a:lvl1pPr>
          </a:lstStyle>
          <a:p>
            <a:pPr>
              <a:defRPr/>
            </a:pPr>
            <a:fld id="{350E29DD-BCC7-4179-9863-55983963A66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2917" r:id="rId1"/>
    <p:sldLayoutId id="2147492918" r:id="rId2"/>
    <p:sldLayoutId id="2147492919" r:id="rId3"/>
    <p:sldLayoutId id="2147492920" r:id="rId4"/>
    <p:sldLayoutId id="2147492921" r:id="rId5"/>
    <p:sldLayoutId id="2147492922" r:id="rId6"/>
    <p:sldLayoutId id="2147492923" r:id="rId7"/>
    <p:sldLayoutId id="2147492924" r:id="rId8"/>
    <p:sldLayoutId id="2147492925" r:id="rId9"/>
    <p:sldLayoutId id="2147492926" r:id="rId10"/>
    <p:sldLayoutId id="2147492927" r:id="rId11"/>
  </p:sldLayoutIdLst>
  <p:hf hdr="0" ftr="0" dt="0"/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Click to edit Master title style</a:t>
            </a:r>
            <a:endParaRPr lang="en-US" smtClean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71625" y="6419850"/>
            <a:ext cx="47466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318250" y="64198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FFFFFF"/>
                </a:solidFill>
                <a:ea typeface="ＭＳ Ｐゴシック" charset="-128"/>
              </a:defRPr>
            </a:lvl1pPr>
          </a:lstStyle>
          <a:p>
            <a:pPr>
              <a:defRPr/>
            </a:pPr>
            <a:fld id="{6F35DF44-243D-4263-9F55-FF8592879D7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2928" r:id="rId1"/>
    <p:sldLayoutId id="2147492929" r:id="rId2"/>
    <p:sldLayoutId id="2147492930" r:id="rId3"/>
    <p:sldLayoutId id="2147492931" r:id="rId4"/>
    <p:sldLayoutId id="2147492932" r:id="rId5"/>
    <p:sldLayoutId id="2147492933" r:id="rId6"/>
    <p:sldLayoutId id="2147492934" r:id="rId7"/>
    <p:sldLayoutId id="2147492935" r:id="rId8"/>
    <p:sldLayoutId id="2147492936" r:id="rId9"/>
    <p:sldLayoutId id="2147492937" r:id="rId10"/>
  </p:sldLayoutIdLst>
  <p:hf hdr="0" ftr="0" dt="0"/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6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1290638"/>
            <a:ext cx="78486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dirty="0" err="1" smtClean="0"/>
              <a:t>Contents</a:t>
            </a:r>
            <a:r>
              <a:rPr lang="es-ES_tradnl" dirty="0" smtClean="0"/>
              <a:t> of </a:t>
            </a:r>
            <a:r>
              <a:rPr lang="es-ES_tradnl" dirty="0" err="1" smtClean="0"/>
              <a:t>the</a:t>
            </a:r>
            <a:r>
              <a:rPr lang="es-ES_tradnl" dirty="0" smtClean="0"/>
              <a:t> </a:t>
            </a:r>
            <a:r>
              <a:rPr lang="es-ES_tradnl" dirty="0" err="1" smtClean="0"/>
              <a:t>document</a:t>
            </a:r>
            <a:endParaRPr lang="es-ES" dirty="0" smtClean="0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316913" y="6324600"/>
            <a:ext cx="5222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3D4E84"/>
                </a:solidFill>
                <a:latin typeface="Arial" pitchFamily="34" charset="0"/>
                <a:ea typeface="ＭＳ Ｐゴシック" charset="-128"/>
              </a:defRPr>
            </a:lvl1pPr>
          </a:lstStyle>
          <a:p>
            <a:pPr>
              <a:defRPr/>
            </a:pPr>
            <a:fld id="{58625ABA-C2CE-4C6F-8006-86573F33CF2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3076" name="Rectangle 9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3400" y="2438400"/>
            <a:ext cx="77724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here to edit the text or change the model</a:t>
            </a:r>
          </a:p>
          <a:p>
            <a:pPr lvl="1"/>
            <a:r>
              <a:rPr lang="es-ES" smtClean="0"/>
              <a:t>Level 2</a:t>
            </a:r>
          </a:p>
          <a:p>
            <a:pPr lvl="2"/>
            <a:r>
              <a:rPr lang="es-ES" smtClean="0"/>
              <a:t>Level 3</a:t>
            </a:r>
          </a:p>
          <a:p>
            <a:pPr lvl="3"/>
            <a:r>
              <a:rPr lang="es-ES" smtClean="0"/>
              <a:t>Level 4</a:t>
            </a:r>
          </a:p>
          <a:p>
            <a:pPr lvl="4"/>
            <a:r>
              <a:rPr lang="es-ES" smtClean="0"/>
              <a:t>Level 5</a:t>
            </a:r>
          </a:p>
          <a:p>
            <a:pPr lvl="4"/>
            <a:endParaRPr lang="es-ES" smtClean="0"/>
          </a:p>
        </p:txBody>
      </p:sp>
      <p:cxnSp>
        <p:nvCxnSpPr>
          <p:cNvPr id="3077" name="AutoShape 12"/>
          <p:cNvCxnSpPr>
            <a:cxnSpLocks noChangeShapeType="1"/>
          </p:cNvCxnSpPr>
          <p:nvPr/>
        </p:nvCxnSpPr>
        <p:spPr bwMode="auto">
          <a:xfrm flipV="1">
            <a:off x="488950" y="914400"/>
            <a:ext cx="882650" cy="152400"/>
          </a:xfrm>
          <a:prstGeom prst="straightConnector1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cxnSp>
      <p:sp>
        <p:nvSpPr>
          <p:cNvPr id="1038" name="Line 14"/>
          <p:cNvSpPr>
            <a:spLocks noChangeShapeType="1"/>
          </p:cNvSpPr>
          <p:nvPr/>
        </p:nvSpPr>
        <p:spPr bwMode="auto">
          <a:xfrm>
            <a:off x="533400" y="5867400"/>
            <a:ext cx="8229600" cy="0"/>
          </a:xfrm>
          <a:prstGeom prst="line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endParaRPr lang="es-E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n-ea"/>
            </a:endParaRPr>
          </a:p>
        </p:txBody>
      </p:sp>
      <p:sp>
        <p:nvSpPr>
          <p:cNvPr id="1040" name="Line 16"/>
          <p:cNvSpPr>
            <a:spLocks noChangeShapeType="1"/>
          </p:cNvSpPr>
          <p:nvPr/>
        </p:nvSpPr>
        <p:spPr bwMode="auto">
          <a:xfrm flipV="1">
            <a:off x="533400" y="2209800"/>
            <a:ext cx="7848600" cy="76200"/>
          </a:xfrm>
          <a:prstGeom prst="line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endParaRPr lang="es-E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2938" r:id="rId1"/>
    <p:sldLayoutId id="2147492939" r:id="rId2"/>
    <p:sldLayoutId id="2147492940" r:id="rId3"/>
    <p:sldLayoutId id="2147492941" r:id="rId4"/>
    <p:sldLayoutId id="2147492942" r:id="rId5"/>
    <p:sldLayoutId id="2147492943" r:id="rId6"/>
    <p:sldLayoutId id="2147492944" r:id="rId7"/>
    <p:sldLayoutId id="2147492945" r:id="rId8"/>
    <p:sldLayoutId id="2147492946" r:id="rId9"/>
    <p:sldLayoutId id="2147492947" r:id="rId10"/>
    <p:sldLayoutId id="2147492948" r:id="rId11"/>
    <p:sldLayoutId id="2147492949" r:id="rId12"/>
    <p:sldLayoutId id="2147492950" r:id="rId13"/>
    <p:sldLayoutId id="2147492951" r:id="rId14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400" b="1">
          <a:ln w="19050">
            <a:noFill/>
            <a:prstDash val="solid"/>
          </a:ln>
          <a:solidFill>
            <a:srgbClr val="172B61"/>
          </a:solidFill>
          <a:effectLst>
            <a:outerShdw blurRad="50000" dist="50800" dir="7500000" algn="tl">
              <a:srgbClr val="000000">
                <a:shade val="5000"/>
                <a:alpha val="35000"/>
              </a:srgbClr>
            </a:outerShdw>
          </a:effectLst>
          <a:latin typeface="+mj-lt"/>
          <a:ea typeface="ＭＳ Ｐゴシック" charset="0"/>
          <a:cs typeface="ＭＳ Ｐゴシック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172B61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ea typeface="ＭＳ Ｐゴシック" charset="0"/>
          <a:cs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172B61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ea typeface="ＭＳ Ｐゴシック" charset="0"/>
          <a:cs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172B61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ea typeface="ＭＳ Ｐゴシック" charset="0"/>
          <a:cs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172B61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ea typeface="ＭＳ Ｐゴシック" charset="0"/>
          <a:cs typeface="ＭＳ Ｐゴシック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2400" b="1" u="sng">
          <a:solidFill>
            <a:srgbClr val="2A295C"/>
          </a:solidFill>
          <a:effectLst>
            <a:outerShdw blurRad="38100" dist="38100" dir="2700000" algn="tl">
              <a:srgbClr val="000000"/>
            </a:outerShdw>
          </a:effectLst>
          <a:latin typeface="Gill Sans MT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2400" b="1" u="sng">
          <a:solidFill>
            <a:srgbClr val="2A295C"/>
          </a:solidFill>
          <a:effectLst>
            <a:outerShdw blurRad="38100" dist="38100" dir="2700000" algn="tl">
              <a:srgbClr val="000000"/>
            </a:outerShdw>
          </a:effectLst>
          <a:latin typeface="Gill Sans MT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2400" b="1" u="sng">
          <a:solidFill>
            <a:srgbClr val="2A295C"/>
          </a:solidFill>
          <a:effectLst>
            <a:outerShdw blurRad="38100" dist="38100" dir="2700000" algn="tl">
              <a:srgbClr val="000000"/>
            </a:outerShdw>
          </a:effectLst>
          <a:latin typeface="Gill Sans MT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2400" b="1" u="sng">
          <a:solidFill>
            <a:srgbClr val="2A295C"/>
          </a:solidFill>
          <a:effectLst>
            <a:outerShdw blurRad="38100" dist="38100" dir="2700000" algn="tl">
              <a:srgbClr val="000000"/>
            </a:outerShdw>
          </a:effectLst>
          <a:latin typeface="Gill Sans MT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000066"/>
        </a:buClr>
        <a:buChar char="•"/>
        <a:defRPr sz="2000">
          <a:solidFill>
            <a:srgbClr val="3D4E84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000066"/>
        </a:buClr>
        <a:buChar char="–"/>
        <a:defRPr sz="2800">
          <a:solidFill>
            <a:srgbClr val="3D4E84"/>
          </a:solidFill>
          <a:latin typeface="+mn-lt"/>
          <a:ea typeface="ＭＳ Ｐゴシック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000066"/>
        </a:buClr>
        <a:buChar char="•"/>
        <a:defRPr sz="1600">
          <a:solidFill>
            <a:srgbClr val="3D4E84"/>
          </a:solidFill>
          <a:latin typeface="+mn-lt"/>
          <a:ea typeface="ＭＳ Ｐゴシック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000066"/>
        </a:buClr>
        <a:buChar char="–"/>
        <a:defRPr sz="1400">
          <a:solidFill>
            <a:srgbClr val="3D4E84"/>
          </a:solidFill>
          <a:latin typeface="+mn-lt"/>
          <a:ea typeface="ＭＳ Ｐゴシック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000066"/>
        </a:buClr>
        <a:buChar char="»"/>
        <a:defRPr sz="1400">
          <a:solidFill>
            <a:srgbClr val="3D4E84"/>
          </a:solidFill>
          <a:latin typeface="+mn-lt"/>
          <a:ea typeface="ＭＳ Ｐゴシック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rgbClr val="000066"/>
        </a:buClr>
        <a:buChar char="»"/>
        <a:defRPr sz="1400">
          <a:solidFill>
            <a:srgbClr val="000066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rgbClr val="000066"/>
        </a:buClr>
        <a:buChar char="»"/>
        <a:defRPr sz="1400">
          <a:solidFill>
            <a:srgbClr val="000066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rgbClr val="000066"/>
        </a:buClr>
        <a:buChar char="»"/>
        <a:defRPr sz="1400">
          <a:solidFill>
            <a:srgbClr val="000066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rgbClr val="000066"/>
        </a:buClr>
        <a:buChar char="»"/>
        <a:defRPr sz="1400">
          <a:solidFill>
            <a:srgbClr val="000066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5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.tr/url?sa=i&amp;rct=j&amp;q=&amp;esrc=s&amp;frm=1&amp;source=images&amp;cd=&amp;cad=rja&amp;docid=mJ0xF_KCxTyfNM&amp;tbnid=lwOAKIumNl6r0M:&amp;ved=0CAUQjRw&amp;url=http://www.kademkariyer.com.tr/girisimcilik-danismanligi/&amp;ei=OzLxUtrBM8PVtQbIzIH4DA&amp;bvm=bv.60444564,d.Yms&amp;psig=AFQjCNFmiuup_dJr69tNl3qLme_1XpzJIA&amp;ust=1391625056133596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2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ipek.ozturk\Desktop\ooo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921" y="3748085"/>
            <a:ext cx="7956645" cy="2530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Metin kutusu 4"/>
          <p:cNvSpPr txBox="1"/>
          <p:nvPr/>
        </p:nvSpPr>
        <p:spPr>
          <a:xfrm>
            <a:off x="7260609" y="6279008"/>
            <a:ext cx="1569492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tr-TR" dirty="0"/>
          </a:p>
        </p:txBody>
      </p:sp>
      <p:sp>
        <p:nvSpPr>
          <p:cNvPr id="6" name="Metin kutusu 5"/>
          <p:cNvSpPr txBox="1"/>
          <p:nvPr/>
        </p:nvSpPr>
        <p:spPr>
          <a:xfrm>
            <a:off x="95533" y="2307259"/>
            <a:ext cx="873456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3600" dirty="0" smtClean="0">
                <a:solidFill>
                  <a:srgbClr val="FF0000"/>
                </a:solidFill>
                <a:latin typeface="+mn-lt"/>
              </a:rPr>
              <a:t>ÜNİVERSİTE ÖĞRENCİLERİNE</a:t>
            </a:r>
          </a:p>
          <a:p>
            <a:pPr algn="ctr"/>
            <a:r>
              <a:rPr lang="tr-TR" sz="3600" dirty="0" smtClean="0">
                <a:solidFill>
                  <a:srgbClr val="FF0000"/>
                </a:solidFill>
                <a:latin typeface="+mn-lt"/>
              </a:rPr>
              <a:t>YÖNELİK İŞBAŞI EĞİTİM ve GİRİŞİMCİLİK EĞİTİM PROGRAMI</a:t>
            </a:r>
            <a:endParaRPr lang="tr-TR" sz="36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2" name="Metin kutusu 1"/>
          <p:cNvSpPr txBox="1"/>
          <p:nvPr/>
        </p:nvSpPr>
        <p:spPr>
          <a:xfrm>
            <a:off x="2245057" y="1316022"/>
            <a:ext cx="46538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dirty="0" smtClean="0">
                <a:solidFill>
                  <a:schemeClr val="tx2">
                    <a:lumMod val="75000"/>
                  </a:schemeClr>
                </a:solidFill>
                <a:latin typeface="+mj-lt"/>
              </a:rPr>
              <a:t>TÜRKİYE İŞ KURUMU</a:t>
            </a:r>
            <a:endParaRPr lang="tr-TR" sz="4000" dirty="0">
              <a:solidFill>
                <a:schemeClr val="tx2">
                  <a:lumMod val="75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816004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76246" y="1501253"/>
            <a:ext cx="8362953" cy="4523096"/>
          </a:xfrm>
        </p:spPr>
        <p:txBody>
          <a:bodyPr/>
          <a:lstStyle/>
          <a:p>
            <a:pPr algn="l"/>
            <a:r>
              <a:rPr lang="tr-TR" sz="2800" b="0" dirty="0" smtClean="0">
                <a:solidFill>
                  <a:schemeClr val="tx1"/>
                </a:solidFill>
                <a:effectLst/>
              </a:rPr>
              <a:t>İşveren ile iş arayan arasında köprü görevi yapan İŞKUR olarak üniversite öğrencilerine yönelik olarak;</a:t>
            </a:r>
            <a:br>
              <a:rPr lang="tr-TR" sz="2800" b="0" dirty="0" smtClean="0">
                <a:solidFill>
                  <a:schemeClr val="tx1"/>
                </a:solidFill>
                <a:effectLst/>
              </a:rPr>
            </a:br>
            <a:r>
              <a:rPr lang="tr-TR" sz="2800" b="0" dirty="0" smtClean="0">
                <a:solidFill>
                  <a:schemeClr val="tx1"/>
                </a:solidFill>
                <a:effectLst/>
              </a:rPr>
              <a:t>- iş ve meslek danışmanlığı,</a:t>
            </a:r>
            <a:r>
              <a:rPr lang="tr-TR" sz="2800" b="0" dirty="0">
                <a:solidFill>
                  <a:schemeClr val="tx1"/>
                </a:solidFill>
                <a:effectLst/>
              </a:rPr>
              <a:t/>
            </a:r>
            <a:br>
              <a:rPr lang="tr-TR" sz="2800" b="0" dirty="0">
                <a:solidFill>
                  <a:schemeClr val="tx1"/>
                </a:solidFill>
                <a:effectLst/>
              </a:rPr>
            </a:br>
            <a:r>
              <a:rPr lang="tr-TR" sz="2800" b="0" dirty="0" smtClean="0">
                <a:solidFill>
                  <a:schemeClr val="tx1"/>
                </a:solidFill>
                <a:effectLst/>
              </a:rPr>
              <a:t>- işbaşı eğitim,</a:t>
            </a:r>
            <a:r>
              <a:rPr lang="tr-TR" sz="2800" b="0" dirty="0">
                <a:solidFill>
                  <a:schemeClr val="tx1"/>
                </a:solidFill>
                <a:effectLst/>
              </a:rPr>
              <a:t/>
            </a:r>
            <a:br>
              <a:rPr lang="tr-TR" sz="2800" b="0" dirty="0">
                <a:solidFill>
                  <a:schemeClr val="tx1"/>
                </a:solidFill>
                <a:effectLst/>
              </a:rPr>
            </a:br>
            <a:r>
              <a:rPr lang="tr-TR" sz="2800" b="0" dirty="0" smtClean="0">
                <a:solidFill>
                  <a:schemeClr val="tx1"/>
                </a:solidFill>
                <a:effectLst/>
              </a:rPr>
              <a:t>- girişimcilik eğitimi,</a:t>
            </a:r>
            <a:r>
              <a:rPr lang="tr-TR" sz="2800" b="0" dirty="0">
                <a:solidFill>
                  <a:schemeClr val="tx1"/>
                </a:solidFill>
                <a:effectLst/>
              </a:rPr>
              <a:t/>
            </a:r>
            <a:br>
              <a:rPr lang="tr-TR" sz="2800" b="0" dirty="0">
                <a:solidFill>
                  <a:schemeClr val="tx1"/>
                </a:solidFill>
                <a:effectLst/>
              </a:rPr>
            </a:br>
            <a:r>
              <a:rPr lang="tr-TR" sz="2800" b="0" dirty="0" smtClean="0">
                <a:solidFill>
                  <a:schemeClr val="tx1"/>
                </a:solidFill>
                <a:effectLst/>
              </a:rPr>
              <a:t>- işe yerleştirme,</a:t>
            </a:r>
            <a:br>
              <a:rPr lang="tr-TR" sz="2800" b="0" dirty="0" smtClean="0">
                <a:solidFill>
                  <a:schemeClr val="tx1"/>
                </a:solidFill>
                <a:effectLst/>
              </a:rPr>
            </a:br>
            <a:r>
              <a:rPr lang="tr-TR" sz="2800" b="0" dirty="0" smtClean="0">
                <a:solidFill>
                  <a:schemeClr val="tx1"/>
                </a:solidFill>
                <a:effectLst/>
              </a:rPr>
              <a:t>hizmetleri sunuyoruz.</a:t>
            </a:r>
            <a:endParaRPr lang="tr-TR" sz="2800" b="0" dirty="0">
              <a:solidFill>
                <a:schemeClr val="tx1"/>
              </a:solidFill>
              <a:effectLst/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F17955F-01F7-4CC3-9F88-6DD416FD1075}" type="slidenum">
              <a:rPr lang="es-ES" smtClean="0"/>
              <a:pPr>
                <a:defRPr/>
              </a:pPr>
              <a:t>2</a:t>
            </a:fld>
            <a:endParaRPr lang="es-ES"/>
          </a:p>
        </p:txBody>
      </p:sp>
      <p:pic>
        <p:nvPicPr>
          <p:cNvPr id="8197" name="Picture 5" descr="C:\Users\ipek.ozturk\Desktop\Process04-GoUp-Blu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3525" y="2900362"/>
            <a:ext cx="6103938" cy="388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Metin kutusu 2"/>
          <p:cNvSpPr txBox="1"/>
          <p:nvPr/>
        </p:nvSpPr>
        <p:spPr>
          <a:xfrm>
            <a:off x="4026090" y="777922"/>
            <a:ext cx="4813109" cy="6005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dirty="0" smtClean="0">
                <a:solidFill>
                  <a:srgbClr val="FF0000"/>
                </a:solidFill>
                <a:latin typeface="Calibri" panose="020F0502020204030204" pitchFamily="34" charset="0"/>
              </a:rPr>
              <a:t>Genel Faaliyetler</a:t>
            </a:r>
            <a:endParaRPr lang="tr-TR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5043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3290107" y="749845"/>
            <a:ext cx="5681900" cy="546692"/>
          </a:xfrm>
        </p:spPr>
        <p:txBody>
          <a:bodyPr/>
          <a:lstStyle/>
          <a:p>
            <a:r>
              <a:rPr lang="tr-TR" sz="3200" dirty="0" smtClean="0">
                <a:solidFill>
                  <a:srgbClr val="FF0000"/>
                </a:solidFill>
                <a:effectLst/>
              </a:rPr>
              <a:t>İş ve Meslek Danışmanlığı</a:t>
            </a:r>
            <a:endParaRPr lang="tr-TR" sz="3200" dirty="0">
              <a:solidFill>
                <a:srgbClr val="FF0000"/>
              </a:solidFill>
              <a:effectLst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49262" y="1676400"/>
            <a:ext cx="8389937" cy="4648200"/>
          </a:xfrm>
        </p:spPr>
        <p:txBody>
          <a:bodyPr/>
          <a:lstStyle/>
          <a:p>
            <a:pPr>
              <a:buClr>
                <a:schemeClr val="bg2"/>
              </a:buClr>
              <a:buFont typeface="Wingdings" pitchFamily="2" charset="2"/>
              <a:buChar char="ü"/>
            </a:pPr>
            <a:r>
              <a:rPr lang="tr-TR" sz="2800" dirty="0" smtClean="0">
                <a:solidFill>
                  <a:schemeClr val="tx1"/>
                </a:solidFill>
              </a:rPr>
              <a:t>Kurum faaliyetleri hakkında bilgilendirme,</a:t>
            </a:r>
          </a:p>
          <a:p>
            <a:pPr>
              <a:buClr>
                <a:schemeClr val="bg2"/>
              </a:buClr>
              <a:buFont typeface="Wingdings" pitchFamily="2" charset="2"/>
              <a:buChar char="ü"/>
            </a:pPr>
            <a:r>
              <a:rPr lang="tr-TR" sz="2800" dirty="0" smtClean="0">
                <a:solidFill>
                  <a:schemeClr val="tx1"/>
                </a:solidFill>
              </a:rPr>
              <a:t>Bireysel ve grup görüşmeleri ile danışmanlık hizmeti,</a:t>
            </a:r>
          </a:p>
          <a:p>
            <a:pPr>
              <a:buClr>
                <a:schemeClr val="bg2"/>
              </a:buClr>
              <a:buFont typeface="Wingdings" pitchFamily="2" charset="2"/>
              <a:buChar char="ü"/>
            </a:pPr>
            <a:r>
              <a:rPr lang="tr-TR" sz="2800" dirty="0" smtClean="0">
                <a:solidFill>
                  <a:schemeClr val="tx1"/>
                </a:solidFill>
              </a:rPr>
              <a:t>İşgücü piyasasına yönelik bilgilendirme,</a:t>
            </a:r>
          </a:p>
          <a:p>
            <a:pPr>
              <a:buClr>
                <a:schemeClr val="bg2"/>
              </a:buClr>
              <a:buFont typeface="Wingdings" pitchFamily="2" charset="2"/>
              <a:buChar char="ü"/>
            </a:pPr>
            <a:r>
              <a:rPr lang="tr-TR" sz="2800" dirty="0" smtClean="0">
                <a:solidFill>
                  <a:schemeClr val="tx1"/>
                </a:solidFill>
              </a:rPr>
              <a:t>İş arama becerileri,</a:t>
            </a:r>
          </a:p>
          <a:p>
            <a:pPr>
              <a:buClr>
                <a:schemeClr val="bg2"/>
              </a:buClr>
              <a:buFont typeface="Wingdings" pitchFamily="2" charset="2"/>
              <a:buChar char="ü"/>
            </a:pPr>
            <a:r>
              <a:rPr lang="tr-TR" sz="2800" dirty="0" smtClean="0">
                <a:solidFill>
                  <a:schemeClr val="tx1"/>
                </a:solidFill>
              </a:rPr>
              <a:t>İşverenle görüşme teknikleri,</a:t>
            </a:r>
          </a:p>
          <a:p>
            <a:pPr>
              <a:buClr>
                <a:schemeClr val="bg2"/>
              </a:buClr>
              <a:buFont typeface="Wingdings" pitchFamily="2" charset="2"/>
              <a:buChar char="ü"/>
            </a:pPr>
            <a:r>
              <a:rPr lang="tr-TR" sz="2800" dirty="0" smtClean="0">
                <a:solidFill>
                  <a:schemeClr val="tx1"/>
                </a:solidFill>
              </a:rPr>
              <a:t>Özgeçmiş hazırlama,</a:t>
            </a:r>
          </a:p>
          <a:p>
            <a:pPr>
              <a:buClr>
                <a:schemeClr val="bg2"/>
              </a:buClr>
              <a:buFont typeface="Wingdings" pitchFamily="2" charset="2"/>
              <a:buChar char="ü"/>
            </a:pPr>
            <a:r>
              <a:rPr lang="tr-TR" sz="2800" dirty="0" err="1" smtClean="0">
                <a:solidFill>
                  <a:schemeClr val="tx1"/>
                </a:solidFill>
              </a:rPr>
              <a:t>Europass</a:t>
            </a:r>
            <a:r>
              <a:rPr lang="tr-TR" sz="2800" dirty="0" smtClean="0">
                <a:solidFill>
                  <a:schemeClr val="tx1"/>
                </a:solidFill>
              </a:rPr>
              <a:t> CV Hazırlama yardımı, </a:t>
            </a:r>
          </a:p>
          <a:p>
            <a:pPr>
              <a:buClr>
                <a:schemeClr val="bg2"/>
              </a:buClr>
              <a:buFont typeface="Wingdings" pitchFamily="2" charset="2"/>
              <a:buChar char="ü"/>
            </a:pPr>
            <a:r>
              <a:rPr lang="tr-TR" sz="2800" dirty="0" smtClean="0">
                <a:solidFill>
                  <a:schemeClr val="tx1"/>
                </a:solidFill>
              </a:rPr>
              <a:t>Meslek tanıtımları</a:t>
            </a: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F17955F-01F7-4CC3-9F88-6DD416FD1075}" type="slidenum">
              <a:rPr lang="es-ES" smtClean="0"/>
              <a:pPr>
                <a:defRPr/>
              </a:pPr>
              <a:t>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11966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33400" y="1487606"/>
            <a:ext cx="7772400" cy="789266"/>
          </a:xfrm>
        </p:spPr>
        <p:txBody>
          <a:bodyPr/>
          <a:lstStyle/>
          <a:p>
            <a:pPr marL="0" indent="0" algn="ctr">
              <a:buNone/>
            </a:pPr>
            <a:r>
              <a:rPr lang="tr-TR" sz="3200" b="1" dirty="0">
                <a:solidFill>
                  <a:srgbClr val="FF0000"/>
                </a:solidFill>
              </a:rPr>
              <a:t> </a:t>
            </a:r>
            <a:r>
              <a:rPr lang="tr-TR" sz="3200" b="1" dirty="0" smtClean="0">
                <a:solidFill>
                  <a:srgbClr val="FF0000"/>
                </a:solidFill>
              </a:rPr>
              <a:t>   </a:t>
            </a:r>
            <a:r>
              <a:rPr lang="tr-TR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İŞBAŞI EĞİTİM PROGRAMI</a:t>
            </a:r>
          </a:p>
          <a:p>
            <a:pPr marL="0" indent="0" algn="ctr">
              <a:buNone/>
            </a:pPr>
            <a:endParaRPr lang="tr-TR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71B4DB4-B908-4C85-B826-3B2F07462D86}" type="slidenum">
              <a:rPr lang="es-ES" smtClean="0"/>
              <a:pPr>
                <a:defRPr/>
              </a:pPr>
              <a:t>4</a:t>
            </a:fld>
            <a:endParaRPr lang="es-ES"/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114" y="2636912"/>
            <a:ext cx="6366224" cy="3716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409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sz="half" idx="1"/>
          </p:nvPr>
        </p:nvSpPr>
        <p:spPr>
          <a:xfrm>
            <a:off x="533399" y="1663431"/>
            <a:ext cx="3724701" cy="4559947"/>
          </a:xfrm>
        </p:spPr>
        <p:txBody>
          <a:bodyPr/>
          <a:lstStyle/>
          <a:p>
            <a:pPr marL="342900" lvl="1" indent="-342900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  <a:buClr>
                <a:srgbClr val="0099FF"/>
              </a:buClr>
              <a:buSzPct val="100000"/>
              <a:buFont typeface="Wingdings" pitchFamily="2" charset="2"/>
              <a:buChar char="ü"/>
              <a:tabLst>
                <a:tab pos="88900" algn="l"/>
              </a:tabLst>
              <a:defRPr/>
            </a:pPr>
            <a:r>
              <a:rPr lang="tr-TR" sz="2600" kern="1200" dirty="0">
                <a:solidFill>
                  <a:schemeClr val="tx1"/>
                </a:solidFill>
                <a:ea typeface="ＭＳ Ｐゴシック" pitchFamily="34" charset="-128"/>
              </a:rPr>
              <a:t>İşbaşı eğitim programı (İEP) İŞKUR tarafından uygulanan, </a:t>
            </a:r>
            <a:r>
              <a:rPr lang="tr-TR" sz="2600" kern="1200" dirty="0" smtClean="0">
                <a:solidFill>
                  <a:schemeClr val="tx1"/>
                </a:solidFill>
                <a:ea typeface="ＭＳ Ｐゴシック" pitchFamily="34" charset="-128"/>
              </a:rPr>
              <a:t>iş ve üretim süreçlerini bizzat görerek </a:t>
            </a:r>
            <a:r>
              <a:rPr lang="tr-TR" sz="2600" kern="1200" dirty="0" smtClean="0">
                <a:solidFill>
                  <a:srgbClr val="FF0000"/>
                </a:solidFill>
                <a:ea typeface="ＭＳ Ｐゴシック" pitchFamily="34" charset="-128"/>
              </a:rPr>
              <a:t>mesleki </a:t>
            </a:r>
            <a:r>
              <a:rPr lang="tr-TR" sz="2600" kern="1200" dirty="0">
                <a:solidFill>
                  <a:srgbClr val="FF0000"/>
                </a:solidFill>
                <a:ea typeface="ＭＳ Ｐゴシック" pitchFamily="34" charset="-128"/>
              </a:rPr>
              <a:t>deneyim ve tecrübe </a:t>
            </a:r>
            <a:r>
              <a:rPr lang="tr-TR" sz="2600" kern="1200" dirty="0" smtClean="0">
                <a:solidFill>
                  <a:schemeClr val="tx1"/>
                </a:solidFill>
                <a:ea typeface="ＭＳ Ｐゴシック" pitchFamily="34" charset="-128"/>
              </a:rPr>
              <a:t>kazanmanızı </a:t>
            </a:r>
            <a:r>
              <a:rPr lang="tr-TR" sz="2600" kern="1200" dirty="0">
                <a:solidFill>
                  <a:schemeClr val="tx1"/>
                </a:solidFill>
                <a:ea typeface="ＭＳ Ｐゴシック" pitchFamily="34" charset="-128"/>
              </a:rPr>
              <a:t>sağlayan </a:t>
            </a:r>
            <a:r>
              <a:rPr lang="tr-TR" sz="2600" kern="1200" dirty="0" smtClean="0">
                <a:solidFill>
                  <a:schemeClr val="tx1"/>
                </a:solidFill>
                <a:ea typeface="ＭＳ Ｐゴシック" pitchFamily="34" charset="-128"/>
              </a:rPr>
              <a:t>programdır.</a:t>
            </a:r>
            <a:endParaRPr lang="tr-TR" sz="2600" dirty="0"/>
          </a:p>
          <a:p>
            <a:pPr marL="342900" lvl="1" indent="-342900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  <a:buClr>
                <a:srgbClr val="0099FF"/>
              </a:buClr>
              <a:buSzPct val="100000"/>
              <a:buFont typeface="Wingdings" pitchFamily="2" charset="2"/>
              <a:buChar char="ü"/>
              <a:tabLst>
                <a:tab pos="88900" algn="l"/>
              </a:tabLst>
              <a:defRPr/>
            </a:pPr>
            <a:r>
              <a:rPr lang="tr-TR" sz="2600" kern="1200" dirty="0">
                <a:solidFill>
                  <a:schemeClr val="tx1"/>
                </a:solidFill>
                <a:ea typeface="ＭＳ Ｐゴシック" pitchFamily="34" charset="-128"/>
              </a:rPr>
              <a:t>Stajın geliştirilmiş versiyonudur.</a:t>
            </a:r>
          </a:p>
          <a:p>
            <a:pPr marL="342900" lvl="1" indent="-342900">
              <a:buFontTx/>
              <a:buChar char="•"/>
            </a:pPr>
            <a:endParaRPr lang="tr-TR" sz="2600" kern="1200" dirty="0">
              <a:solidFill>
                <a:schemeClr val="tx1"/>
              </a:solidFill>
              <a:ea typeface="ＭＳ Ｐゴシック" pitchFamily="34" charset="-128"/>
            </a:endParaRPr>
          </a:p>
          <a:p>
            <a:endParaRPr lang="tr-TR" sz="2600" dirty="0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>
          <a:xfrm>
            <a:off x="2447072" y="741446"/>
            <a:ext cx="6696928" cy="426141"/>
          </a:xfrm>
        </p:spPr>
        <p:txBody>
          <a:bodyPr/>
          <a:lstStyle/>
          <a:p>
            <a:pPr algn="r"/>
            <a:r>
              <a:rPr lang="tr-TR" sz="2800" dirty="0">
                <a:solidFill>
                  <a:srgbClr val="FF0000"/>
                </a:solidFill>
                <a:effectLst/>
              </a:rPr>
              <a:t>İŞBAŞI EĞİTİM </a:t>
            </a:r>
            <a:r>
              <a:rPr lang="tr-TR" sz="2800" dirty="0" smtClean="0">
                <a:solidFill>
                  <a:srgbClr val="FF0000"/>
                </a:solidFill>
                <a:effectLst/>
              </a:rPr>
              <a:t>PROGRAMI</a:t>
            </a:r>
            <a:endParaRPr lang="tr-TR" sz="2800" dirty="0">
              <a:effectLst/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C320A6-E93E-4DDC-8D6B-3768E8C3FE14}" type="slidenum">
              <a:rPr lang="es-ES" smtClean="0"/>
              <a:pPr>
                <a:defRPr/>
              </a:pPr>
              <a:t>5</a:t>
            </a:fld>
            <a:endParaRPr lang="es-ES"/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99" y="1881794"/>
            <a:ext cx="4052888" cy="4341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993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sz="half" idx="1"/>
          </p:nvPr>
        </p:nvSpPr>
        <p:spPr>
          <a:xfrm>
            <a:off x="399230" y="1812936"/>
            <a:ext cx="8439969" cy="2909190"/>
          </a:xfrm>
        </p:spPr>
        <p:txBody>
          <a:bodyPr/>
          <a:lstStyle/>
          <a:p>
            <a:pPr marL="457200" lvl="1" indent="-457200" algn="just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  <a:buClr>
                <a:srgbClr val="0099FF"/>
              </a:buClr>
              <a:buSzPct val="100000"/>
              <a:buFont typeface="Wingdings" pitchFamily="2" charset="2"/>
              <a:buChar char="ü"/>
              <a:tabLst>
                <a:tab pos="88900" algn="l"/>
              </a:tabLst>
              <a:defRPr/>
            </a:pPr>
            <a:r>
              <a:rPr lang="tr-TR" sz="3200" kern="1200" dirty="0">
                <a:solidFill>
                  <a:schemeClr val="tx1"/>
                </a:solidFill>
                <a:ea typeface="ＭＳ Ｐゴシック" pitchFamily="34" charset="-128"/>
              </a:rPr>
              <a:t>M</a:t>
            </a:r>
            <a:r>
              <a:rPr lang="tr-TR" sz="3200" kern="1200" dirty="0" smtClean="0">
                <a:solidFill>
                  <a:schemeClr val="tx1"/>
                </a:solidFill>
                <a:ea typeface="ＭＳ Ｐゴシック" pitchFamily="34" charset="-128"/>
              </a:rPr>
              <a:t>esleki </a:t>
            </a:r>
            <a:r>
              <a:rPr lang="tr-TR" sz="3200" kern="1200" dirty="0">
                <a:solidFill>
                  <a:srgbClr val="FF0000"/>
                </a:solidFill>
                <a:ea typeface="ＭＳ Ｐゴシック" pitchFamily="34" charset="-128"/>
              </a:rPr>
              <a:t>deneyim ve beceri </a:t>
            </a:r>
            <a:r>
              <a:rPr lang="tr-TR" sz="3200" kern="1200" dirty="0" smtClean="0">
                <a:solidFill>
                  <a:schemeClr val="tx1"/>
                </a:solidFill>
                <a:ea typeface="ＭＳ Ｐゴシック" pitchFamily="34" charset="-128"/>
              </a:rPr>
              <a:t>kazanma</a:t>
            </a:r>
            <a:endParaRPr lang="tr-TR" sz="3200" kern="1200" dirty="0">
              <a:solidFill>
                <a:schemeClr val="tx1"/>
              </a:solidFill>
              <a:ea typeface="ＭＳ Ｐゴシック" pitchFamily="34" charset="-128"/>
            </a:endParaRPr>
          </a:p>
          <a:p>
            <a:pPr marL="457200" lvl="1" indent="-457200" algn="just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  <a:buClr>
                <a:srgbClr val="0099FF"/>
              </a:buClr>
              <a:buSzPct val="100000"/>
              <a:buFont typeface="Wingdings" pitchFamily="2" charset="2"/>
              <a:buChar char="ü"/>
              <a:tabLst>
                <a:tab pos="88900" algn="l"/>
              </a:tabLst>
              <a:defRPr/>
            </a:pPr>
            <a:r>
              <a:rPr lang="tr-TR" sz="3200" kern="1200" dirty="0" smtClean="0">
                <a:solidFill>
                  <a:srgbClr val="FF0000"/>
                </a:solidFill>
                <a:ea typeface="ＭＳ Ｐゴシック" pitchFamily="34" charset="-128"/>
              </a:rPr>
              <a:t>İstihdam edilebilirliği</a:t>
            </a:r>
            <a:r>
              <a:rPr lang="tr-TR" sz="3200" kern="1200" dirty="0" smtClean="0">
                <a:solidFill>
                  <a:schemeClr val="tx1"/>
                </a:solidFill>
                <a:ea typeface="ＭＳ Ｐゴシック" pitchFamily="34" charset="-128"/>
              </a:rPr>
              <a:t> kolaylaştırma</a:t>
            </a:r>
          </a:p>
          <a:p>
            <a:pPr marL="457200" lvl="1" indent="-457200" algn="just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  <a:buClr>
                <a:srgbClr val="0099FF"/>
              </a:buClr>
              <a:buSzPct val="100000"/>
              <a:buFont typeface="Wingdings" pitchFamily="2" charset="2"/>
              <a:buChar char="ü"/>
              <a:tabLst>
                <a:tab pos="88900" algn="l"/>
              </a:tabLst>
              <a:defRPr/>
            </a:pPr>
            <a:r>
              <a:rPr lang="tr-TR" sz="3200" kern="1200" dirty="0" smtClean="0">
                <a:solidFill>
                  <a:srgbClr val="FF0000"/>
                </a:solidFill>
                <a:ea typeface="ＭＳ Ｐゴシック" pitchFamily="34" charset="-128"/>
              </a:rPr>
              <a:t>Tecrübe</a:t>
            </a:r>
            <a:r>
              <a:rPr lang="tr-TR" sz="3200" kern="1200" dirty="0" smtClean="0">
                <a:solidFill>
                  <a:schemeClr val="tx1"/>
                </a:solidFill>
                <a:ea typeface="ＭＳ Ｐゴシック" pitchFamily="34" charset="-128"/>
              </a:rPr>
              <a:t> eksikliğinin giderme</a:t>
            </a:r>
            <a:endParaRPr lang="tr-TR" sz="3200" kern="1200" dirty="0">
              <a:solidFill>
                <a:schemeClr val="tx1"/>
              </a:solidFill>
              <a:ea typeface="ＭＳ Ｐゴシック" pitchFamily="34" charset="-128"/>
            </a:endParaRPr>
          </a:p>
          <a:p>
            <a:pPr marL="457200" lvl="1" indent="-457200" algn="just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  <a:buClr>
                <a:srgbClr val="0099FF"/>
              </a:buClr>
              <a:buSzPct val="100000"/>
              <a:buFont typeface="Wingdings" pitchFamily="2" charset="2"/>
              <a:buChar char="ü"/>
              <a:tabLst>
                <a:tab pos="88900" algn="l"/>
              </a:tabLst>
              <a:defRPr/>
            </a:pPr>
            <a:r>
              <a:rPr lang="tr-TR" sz="3200" kern="1200" dirty="0" smtClean="0">
                <a:solidFill>
                  <a:schemeClr val="tx1"/>
                </a:solidFill>
                <a:ea typeface="ＭＳ Ｐゴシック" pitchFamily="34" charset="-128"/>
              </a:rPr>
              <a:t>Program süresince </a:t>
            </a:r>
            <a:r>
              <a:rPr lang="tr-TR" sz="3200" kern="1200" dirty="0" smtClean="0">
                <a:solidFill>
                  <a:srgbClr val="FF0000"/>
                </a:solidFill>
                <a:ea typeface="ＭＳ Ｐゴシック" pitchFamily="34" charset="-128"/>
              </a:rPr>
              <a:t>gelir </a:t>
            </a:r>
            <a:r>
              <a:rPr lang="tr-TR" sz="3200" kern="1200" dirty="0" smtClean="0">
                <a:solidFill>
                  <a:schemeClr val="tx1"/>
                </a:solidFill>
                <a:ea typeface="ＭＳ Ｐゴシック" pitchFamily="34" charset="-128"/>
              </a:rPr>
              <a:t>elde etme</a:t>
            </a:r>
            <a:endParaRPr lang="tr-TR" sz="3200" kern="1200" dirty="0">
              <a:solidFill>
                <a:schemeClr val="tx1"/>
              </a:solidFill>
              <a:ea typeface="ＭＳ Ｐゴシック" pitchFamily="34" charset="-128"/>
            </a:endParaRPr>
          </a:p>
          <a:p>
            <a:pPr marL="457200" lvl="1" indent="-457200" algn="just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  <a:buClr>
                <a:srgbClr val="0099FF"/>
              </a:buClr>
              <a:buSzPct val="100000"/>
              <a:buFont typeface="Wingdings" pitchFamily="2" charset="2"/>
              <a:buChar char="ü"/>
              <a:tabLst>
                <a:tab pos="88900" algn="l"/>
              </a:tabLst>
              <a:defRPr/>
            </a:pPr>
            <a:r>
              <a:rPr lang="tr-TR" sz="3200" kern="1200" dirty="0" smtClean="0">
                <a:solidFill>
                  <a:srgbClr val="FF0000"/>
                </a:solidFill>
                <a:ea typeface="ＭＳ Ｐゴシック" pitchFamily="34" charset="-128"/>
              </a:rPr>
              <a:t>Zorunlu stajların </a:t>
            </a:r>
            <a:r>
              <a:rPr lang="tr-TR" sz="3200" kern="1200" dirty="0" smtClean="0">
                <a:solidFill>
                  <a:schemeClr val="tx1"/>
                </a:solidFill>
                <a:ea typeface="ＭＳ Ｐゴシック" pitchFamily="34" charset="-128"/>
              </a:rPr>
              <a:t>yapılmasına imkan verme </a:t>
            </a:r>
          </a:p>
          <a:p>
            <a:pPr marL="0" lvl="1" indent="0" algn="just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  <a:buClr>
                <a:srgbClr val="0099FF"/>
              </a:buClr>
              <a:buSzPct val="100000"/>
              <a:buNone/>
              <a:tabLst>
                <a:tab pos="88900" algn="l"/>
              </a:tabLst>
              <a:defRPr/>
            </a:pPr>
            <a:endParaRPr lang="tr-TR" sz="3200" kern="1200" dirty="0">
              <a:solidFill>
                <a:schemeClr val="tx1"/>
              </a:solidFill>
              <a:ea typeface="ＭＳ Ｐゴシック" pitchFamily="34" charset="-128"/>
            </a:endParaRPr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>
          <a:xfrm>
            <a:off x="2773991" y="642195"/>
            <a:ext cx="6065209" cy="914400"/>
          </a:xfrm>
        </p:spPr>
        <p:txBody>
          <a:bodyPr/>
          <a:lstStyle/>
          <a:p>
            <a:pPr algn="r"/>
            <a:r>
              <a:rPr lang="tr-TR" sz="3000" dirty="0" smtClean="0">
                <a:solidFill>
                  <a:srgbClr val="FF0000"/>
                </a:solidFill>
                <a:effectLst/>
              </a:rPr>
              <a:t>PROGRAMIN FAYDALARI </a:t>
            </a:r>
            <a:r>
              <a:rPr lang="tr-TR" sz="3000" dirty="0">
                <a:solidFill>
                  <a:srgbClr val="FF0000"/>
                </a:solidFill>
                <a:effectLst/>
              </a:rPr>
              <a:t>NELERDİR</a:t>
            </a: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C320A6-E93E-4DDC-8D6B-3768E8C3FE14}" type="slidenum">
              <a:rPr lang="es-ES" smtClean="0"/>
              <a:pPr>
                <a:defRPr/>
              </a:pPr>
              <a:t>6</a:t>
            </a:fld>
            <a:endParaRPr lang="es-ES"/>
          </a:p>
        </p:txBody>
      </p:sp>
      <p:graphicFrame>
        <p:nvGraphicFramePr>
          <p:cNvPr id="7" name="İçerik Yer Tutucusu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91534287"/>
              </p:ext>
            </p:extLst>
          </p:nvPr>
        </p:nvGraphicFramePr>
        <p:xfrm>
          <a:off x="2934269" y="4408227"/>
          <a:ext cx="6209731" cy="24497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12752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sz="half" idx="1"/>
          </p:nvPr>
        </p:nvSpPr>
        <p:spPr>
          <a:xfrm>
            <a:off x="330506" y="1987136"/>
            <a:ext cx="8508694" cy="2434739"/>
          </a:xfrm>
        </p:spPr>
        <p:txBody>
          <a:bodyPr/>
          <a:lstStyle/>
          <a:p>
            <a:pPr marL="615950" lvl="2" indent="-342900" defTabSz="457200">
              <a:spcBef>
                <a:spcPts val="600"/>
              </a:spcBef>
              <a:buClr>
                <a:srgbClr val="0099FF"/>
              </a:buClr>
              <a:buSzPct val="100000"/>
              <a:buFont typeface="Wingdings" pitchFamily="2" charset="2"/>
              <a:buChar char="ü"/>
            </a:pPr>
            <a:r>
              <a:rPr lang="tr-TR" sz="2500" dirty="0" smtClean="0">
                <a:solidFill>
                  <a:srgbClr val="FF0000"/>
                </a:solidFill>
                <a:latin typeface="Cambria" pitchFamily="18" charset="0"/>
                <a:ea typeface="ＭＳ Ｐゴシック" pitchFamily="34" charset="-128"/>
              </a:rPr>
              <a:t>İŞKUR’a </a:t>
            </a:r>
            <a:r>
              <a:rPr lang="tr-TR" sz="2500" dirty="0">
                <a:solidFill>
                  <a:srgbClr val="FF0000"/>
                </a:solidFill>
                <a:latin typeface="Cambria" pitchFamily="18" charset="0"/>
                <a:ea typeface="ＭＳ Ｐゴシック" pitchFamily="34" charset="-128"/>
              </a:rPr>
              <a:t>kayıtlı </a:t>
            </a:r>
            <a:r>
              <a:rPr lang="tr-TR" sz="2500" dirty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 ve </a:t>
            </a:r>
            <a:r>
              <a:rPr lang="tr-TR" sz="2500" dirty="0" smtClean="0">
                <a:solidFill>
                  <a:srgbClr val="FF0000"/>
                </a:solidFill>
                <a:latin typeface="Cambria" pitchFamily="18" charset="0"/>
                <a:ea typeface="ＭＳ Ｐゴシック" pitchFamily="34" charset="-128"/>
              </a:rPr>
              <a:t>en </a:t>
            </a:r>
            <a:r>
              <a:rPr lang="tr-TR" sz="2500" dirty="0">
                <a:solidFill>
                  <a:srgbClr val="FF0000"/>
                </a:solidFill>
                <a:latin typeface="Cambria" pitchFamily="18" charset="0"/>
                <a:ea typeface="ＭＳ Ｐゴシック" pitchFamily="34" charset="-128"/>
              </a:rPr>
              <a:t>az 2 çalışanı </a:t>
            </a:r>
            <a:r>
              <a:rPr lang="tr-TR" sz="2500" dirty="0" smtClean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olan bir işyerinde,</a:t>
            </a:r>
          </a:p>
          <a:p>
            <a:pPr marL="615950" lvl="2" indent="-342900" defTabSz="457200">
              <a:spcBef>
                <a:spcPts val="600"/>
              </a:spcBef>
              <a:buClr>
                <a:srgbClr val="0099FF"/>
              </a:buClr>
              <a:buSzPct val="100000"/>
              <a:buFont typeface="Wingdings" pitchFamily="2" charset="2"/>
              <a:buChar char="ü"/>
            </a:pPr>
            <a:r>
              <a:rPr lang="tr-TR" sz="2500" dirty="0" smtClean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Dernekler, vakıflar, kamu kurumu niteliğindeki meslek kuruluşları, sendikalar, sanayi ve ticaret odaları, noterler, payının %50 altında olduğu kamu iktisadi teşekküllerinde,</a:t>
            </a:r>
            <a:endParaRPr lang="tr-TR" sz="2500" dirty="0">
              <a:solidFill>
                <a:srgbClr val="000000"/>
              </a:solidFill>
              <a:latin typeface="Cambria" pitchFamily="18" charset="0"/>
              <a:ea typeface="ＭＳ Ｐゴシック" pitchFamily="34" charset="-128"/>
            </a:endParaRPr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>
          <a:xfrm>
            <a:off x="4053384" y="602002"/>
            <a:ext cx="4979157" cy="1385133"/>
          </a:xfrm>
        </p:spPr>
        <p:txBody>
          <a:bodyPr/>
          <a:lstStyle/>
          <a:p>
            <a:r>
              <a:rPr lang="tr-TR" sz="3000" dirty="0">
                <a:solidFill>
                  <a:srgbClr val="FF0000"/>
                </a:solidFill>
                <a:effectLst/>
              </a:rPr>
              <a:t>HANGİ </a:t>
            </a:r>
            <a:r>
              <a:rPr lang="tr-TR" sz="3000" dirty="0" smtClean="0">
                <a:solidFill>
                  <a:srgbClr val="FF0000"/>
                </a:solidFill>
                <a:effectLst/>
              </a:rPr>
              <a:t>İŞYERLERİNDE PROGRAMA </a:t>
            </a:r>
            <a:r>
              <a:rPr lang="tr-TR" sz="3000" dirty="0">
                <a:solidFill>
                  <a:srgbClr val="FF0000"/>
                </a:solidFill>
                <a:effectLst/>
              </a:rPr>
              <a:t>KATILABİLİRİM?</a:t>
            </a: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C320A6-E93E-4DDC-8D6B-3768E8C3FE14}" type="slidenum">
              <a:rPr lang="es-ES" smtClean="0"/>
              <a:pPr>
                <a:defRPr/>
              </a:pPr>
              <a:t>7</a:t>
            </a:fld>
            <a:endParaRPr lang="es-ES"/>
          </a:p>
        </p:txBody>
      </p:sp>
      <p:pic>
        <p:nvPicPr>
          <p:cNvPr id="6" name="Resi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6220" y="4558353"/>
            <a:ext cx="7137779" cy="2299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545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sz="half" idx="1"/>
          </p:nvPr>
        </p:nvSpPr>
        <p:spPr>
          <a:xfrm>
            <a:off x="710821" y="1483056"/>
            <a:ext cx="7491484" cy="3429000"/>
          </a:xfrm>
        </p:spPr>
        <p:txBody>
          <a:bodyPr/>
          <a:lstStyle/>
          <a:p>
            <a:pPr marL="342900" lvl="2" indent="-342900">
              <a:buClr>
                <a:schemeClr val="bg2"/>
              </a:buClr>
              <a:buFont typeface="Wingdings" pitchFamily="2" charset="2"/>
              <a:buChar char="ü"/>
            </a:pPr>
            <a:r>
              <a:rPr lang="tr-TR" sz="2500" b="1" dirty="0" smtClean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Kendinizin belirlediği işyerlerinde,</a:t>
            </a:r>
          </a:p>
          <a:p>
            <a:pPr marL="342900" lvl="2" indent="-342900">
              <a:buClr>
                <a:schemeClr val="bg2"/>
              </a:buClr>
              <a:buFont typeface="Wingdings" pitchFamily="2" charset="2"/>
              <a:buChar char="ü"/>
            </a:pPr>
            <a:r>
              <a:rPr lang="tr-TR" sz="2500" b="1" dirty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Üniversite tarafından belirlenen bir işyerinde de programa katılabilirsiniz</a:t>
            </a:r>
          </a:p>
          <a:p>
            <a:pPr marL="342900" lvl="2" indent="-342900">
              <a:buClr>
                <a:schemeClr val="bg2"/>
              </a:buClr>
              <a:buFont typeface="Wingdings" pitchFamily="2" charset="2"/>
              <a:buChar char="ü"/>
            </a:pPr>
            <a:endParaRPr lang="tr-TR" sz="2500" b="1" dirty="0" smtClean="0">
              <a:solidFill>
                <a:srgbClr val="000000"/>
              </a:solidFill>
              <a:latin typeface="Cambria" pitchFamily="18" charset="0"/>
              <a:ea typeface="ＭＳ Ｐゴシック" pitchFamily="34" charset="-128"/>
            </a:endParaRPr>
          </a:p>
          <a:p>
            <a:pPr marL="342900" lvl="2" indent="-342900">
              <a:buClr>
                <a:schemeClr val="bg2"/>
              </a:buClr>
              <a:buFont typeface="Wingdings" pitchFamily="2" charset="2"/>
              <a:buChar char="ü"/>
            </a:pPr>
            <a:endParaRPr lang="tr-TR" sz="2500" b="1" dirty="0">
              <a:solidFill>
                <a:srgbClr val="000000"/>
              </a:solidFill>
              <a:latin typeface="Cambria" pitchFamily="18" charset="0"/>
              <a:ea typeface="ＭＳ Ｐゴシック" pitchFamily="34" charset="-128"/>
            </a:endParaRPr>
          </a:p>
          <a:p>
            <a:pPr marL="0" indent="0">
              <a:buNone/>
            </a:pPr>
            <a:endParaRPr lang="tr-TR" dirty="0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C320A6-E93E-4DDC-8D6B-3768E8C3FE14}" type="slidenum">
              <a:rPr lang="es-ES" smtClean="0"/>
              <a:pPr>
                <a:defRPr/>
              </a:pPr>
              <a:t>8</a:t>
            </a:fld>
            <a:endParaRPr lang="es-ES"/>
          </a:p>
        </p:txBody>
      </p:sp>
      <p:pic>
        <p:nvPicPr>
          <p:cNvPr id="7" name="İçerik Yer Tutucusu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6663" y="2893325"/>
            <a:ext cx="5677469" cy="3603009"/>
          </a:xfrm>
        </p:spPr>
      </p:pic>
    </p:spTree>
    <p:extLst>
      <p:ext uri="{BB962C8B-B14F-4D97-AF65-F5344CB8AC3E}">
        <p14:creationId xmlns:p14="http://schemas.microsoft.com/office/powerpoint/2010/main" val="3974818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sz="half" idx="1"/>
          </p:nvPr>
        </p:nvSpPr>
        <p:spPr>
          <a:xfrm>
            <a:off x="736979" y="1746914"/>
            <a:ext cx="7888405" cy="2634018"/>
          </a:xfrm>
        </p:spPr>
        <p:txBody>
          <a:bodyPr/>
          <a:lstStyle/>
          <a:p>
            <a:pPr>
              <a:buClr>
                <a:schemeClr val="bg2"/>
              </a:buClr>
              <a:buFont typeface="Wingdings" pitchFamily="2" charset="2"/>
              <a:buChar char="ü"/>
            </a:pPr>
            <a:r>
              <a:rPr lang="tr-TR" sz="2500" b="1" dirty="0" smtClean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15 yaşını dolduranlar,</a:t>
            </a:r>
          </a:p>
          <a:p>
            <a:pPr>
              <a:buClr>
                <a:schemeClr val="bg2"/>
              </a:buClr>
              <a:buFont typeface="Wingdings" pitchFamily="2" charset="2"/>
              <a:buChar char="ü"/>
            </a:pPr>
            <a:r>
              <a:rPr lang="tr-TR" sz="2500" b="1" dirty="0" smtClean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Kuruma kayıtlı işsizler,</a:t>
            </a:r>
          </a:p>
          <a:p>
            <a:pPr>
              <a:buClr>
                <a:schemeClr val="bg2"/>
              </a:buClr>
              <a:buFont typeface="Wingdings" pitchFamily="2" charset="2"/>
              <a:buChar char="ü"/>
            </a:pPr>
            <a:r>
              <a:rPr lang="tr-TR" sz="2500" b="1" dirty="0" smtClean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Ön </a:t>
            </a:r>
            <a:r>
              <a:rPr lang="tr-TR" sz="2500" b="1" dirty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lisans, lisans, yüksek lisans</a:t>
            </a:r>
            <a:r>
              <a:rPr lang="tr-TR" sz="2500" b="1" dirty="0" smtClean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, doktora </a:t>
            </a:r>
            <a:r>
              <a:rPr lang="tr-TR" sz="2500" b="1" dirty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ve ikinci öğretim öğrencileri </a:t>
            </a:r>
          </a:p>
          <a:p>
            <a:pPr>
              <a:buClr>
                <a:schemeClr val="bg2"/>
              </a:buClr>
              <a:buFont typeface="Wingdings" pitchFamily="2" charset="2"/>
              <a:buChar char="ü"/>
            </a:pPr>
            <a:r>
              <a:rPr lang="tr-TR" sz="2500" b="1" dirty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açık öğretim ilkokulu, ortaokulu ve lisesi </a:t>
            </a:r>
            <a:endParaRPr lang="tr-TR" sz="2500" b="1" dirty="0" smtClean="0">
              <a:solidFill>
                <a:srgbClr val="000000"/>
              </a:solidFill>
              <a:latin typeface="Cambria" pitchFamily="18" charset="0"/>
              <a:ea typeface="ＭＳ Ｐゴシック" pitchFamily="34" charset="-128"/>
            </a:endParaRPr>
          </a:p>
          <a:p>
            <a:pPr>
              <a:buClr>
                <a:schemeClr val="bg2"/>
              </a:buClr>
              <a:buFont typeface="Wingdings" pitchFamily="2" charset="2"/>
              <a:buChar char="ü"/>
            </a:pPr>
            <a:r>
              <a:rPr lang="tr-TR" sz="2500" b="1" dirty="0" smtClean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açık </a:t>
            </a:r>
            <a:r>
              <a:rPr lang="tr-TR" sz="2500" b="1" dirty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öğretim fakültesi öğrencileri </a:t>
            </a:r>
          </a:p>
          <a:p>
            <a:pPr>
              <a:buClr>
                <a:schemeClr val="bg2"/>
              </a:buClr>
              <a:buFont typeface="Wingdings" pitchFamily="2" charset="2"/>
              <a:buChar char="ü"/>
            </a:pPr>
            <a:r>
              <a:rPr lang="tr-TR" sz="2500" b="1" dirty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tüm işsizler </a:t>
            </a:r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>
          <a:xfrm>
            <a:off x="982639" y="928048"/>
            <a:ext cx="7334274" cy="914400"/>
          </a:xfrm>
        </p:spPr>
        <p:txBody>
          <a:bodyPr/>
          <a:lstStyle/>
          <a:p>
            <a:r>
              <a:rPr lang="tr-TR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KİMLER </a:t>
            </a:r>
            <a:r>
              <a:rPr lang="tr-TR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KATILABİLİR?</a:t>
            </a: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C320A6-E93E-4DDC-8D6B-3768E8C3FE14}" type="slidenum">
              <a:rPr lang="es-ES" smtClean="0"/>
              <a:pPr>
                <a:defRPr/>
              </a:pPr>
              <a:t>9</a:t>
            </a:fld>
            <a:endParaRPr lang="es-ES"/>
          </a:p>
        </p:txBody>
      </p:sp>
      <p:pic>
        <p:nvPicPr>
          <p:cNvPr id="7" name="Picture 3" descr="D:\Profil\seher.ozdemir\Desktop\İEP\images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51519">
            <a:off x="6024205" y="3899261"/>
            <a:ext cx="2806291" cy="27361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1106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sz="half" idx="1"/>
          </p:nvPr>
        </p:nvSpPr>
        <p:spPr>
          <a:xfrm>
            <a:off x="533399" y="1892383"/>
            <a:ext cx="8064335" cy="4677877"/>
          </a:xfrm>
        </p:spPr>
        <p:txBody>
          <a:bodyPr/>
          <a:lstStyle/>
          <a:p>
            <a:pPr marL="273050" lvl="2" indent="0" algn="just" defTabSz="457200">
              <a:spcBef>
                <a:spcPts val="600"/>
              </a:spcBef>
              <a:buClr>
                <a:srgbClr val="0099FF"/>
              </a:buClr>
              <a:buSzPct val="100000"/>
              <a:buNone/>
            </a:pPr>
            <a:r>
              <a:rPr lang="tr-TR" sz="2500" b="1" dirty="0" smtClean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ÖNCELİKLE İŞKUR’A KAYDOLMANIZ GEREKİR </a:t>
            </a:r>
          </a:p>
          <a:p>
            <a:pPr marL="615950" lvl="2" indent="-342900" algn="just" defTabSz="457200">
              <a:spcBef>
                <a:spcPts val="600"/>
              </a:spcBef>
              <a:buClr>
                <a:srgbClr val="0099FF"/>
              </a:buClr>
              <a:buSzPct val="100000"/>
              <a:buFont typeface="Wingdings" pitchFamily="2" charset="2"/>
              <a:buChar char="ü"/>
            </a:pPr>
            <a:r>
              <a:rPr lang="tr-TR" sz="2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ea typeface="ＭＳ Ｐゴシック" pitchFamily="34" charset="-128"/>
              </a:rPr>
              <a:t>www.iskur.gov.tr</a:t>
            </a:r>
            <a:r>
              <a:rPr lang="tr-TR" sz="2500" b="1" dirty="0" smtClean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 adresinden,</a:t>
            </a:r>
            <a:endParaRPr lang="tr-TR" sz="2500" b="1" dirty="0">
              <a:solidFill>
                <a:srgbClr val="000000"/>
              </a:solidFill>
              <a:latin typeface="Cambria" pitchFamily="18" charset="0"/>
              <a:ea typeface="ＭＳ Ｐゴシック" pitchFamily="34" charset="-128"/>
            </a:endParaRPr>
          </a:p>
          <a:p>
            <a:pPr marL="742950" lvl="2" indent="-469900" algn="just" defTabSz="457200">
              <a:spcBef>
                <a:spcPts val="600"/>
              </a:spcBef>
              <a:buClr>
                <a:srgbClr val="0099FF"/>
              </a:buClr>
              <a:buSzPct val="100000"/>
              <a:buBlip>
                <a:blip r:embed="rId2"/>
              </a:buBlip>
            </a:pPr>
            <a:endParaRPr lang="tr-TR" sz="2500" b="1" dirty="0">
              <a:solidFill>
                <a:srgbClr val="000000"/>
              </a:solidFill>
              <a:latin typeface="Cambria" pitchFamily="18" charset="0"/>
              <a:ea typeface="ＭＳ Ｐゴシック" pitchFamily="34" charset="-128"/>
            </a:endParaRPr>
          </a:p>
          <a:p>
            <a:pPr marL="742950" lvl="2" indent="-469900" algn="just" defTabSz="457200">
              <a:spcBef>
                <a:spcPts val="600"/>
              </a:spcBef>
              <a:buClr>
                <a:srgbClr val="0099FF"/>
              </a:buClr>
              <a:buSzPct val="100000"/>
              <a:buBlip>
                <a:blip r:embed="rId2"/>
              </a:buBlip>
            </a:pPr>
            <a:endParaRPr lang="tr-TR" sz="2500" b="1" dirty="0">
              <a:solidFill>
                <a:srgbClr val="000000"/>
              </a:solidFill>
              <a:latin typeface="Cambria" pitchFamily="18" charset="0"/>
              <a:ea typeface="ＭＳ Ｐゴシック" pitchFamily="34" charset="-128"/>
            </a:endParaRPr>
          </a:p>
          <a:p>
            <a:pPr marL="615950" lvl="2" indent="-342900" defTabSz="457200">
              <a:spcBef>
                <a:spcPts val="600"/>
              </a:spcBef>
              <a:buClr>
                <a:srgbClr val="0099FF"/>
              </a:buClr>
              <a:buSzPct val="100000"/>
              <a:buFont typeface="Wingdings" pitchFamily="2" charset="2"/>
              <a:buChar char="ü"/>
            </a:pPr>
            <a:r>
              <a:rPr lang="tr-TR" sz="2500" b="1" dirty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81 ilde bulunan Çalışma ve İş Kurumu İl </a:t>
            </a:r>
            <a:r>
              <a:rPr lang="tr-TR" sz="2500" b="1" dirty="0" smtClean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Müdürlüklerinden,</a:t>
            </a:r>
            <a:endParaRPr lang="tr-TR" sz="2500" b="1" dirty="0">
              <a:solidFill>
                <a:srgbClr val="000000"/>
              </a:solidFill>
              <a:latin typeface="Cambria" pitchFamily="18" charset="0"/>
              <a:ea typeface="ＭＳ Ｐゴシック" pitchFamily="34" charset="-128"/>
            </a:endParaRPr>
          </a:p>
          <a:p>
            <a:pPr marL="615950" lvl="2" indent="-342900" defTabSz="457200">
              <a:spcBef>
                <a:spcPts val="600"/>
              </a:spcBef>
              <a:buClr>
                <a:srgbClr val="0099FF"/>
              </a:buClr>
              <a:buSzPct val="100000"/>
              <a:buFont typeface="Wingdings" pitchFamily="2" charset="2"/>
              <a:buChar char="ü"/>
            </a:pPr>
            <a:r>
              <a:rPr lang="tr-TR" sz="2500" b="1" dirty="0" smtClean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70 </a:t>
            </a:r>
            <a:r>
              <a:rPr lang="tr-TR" sz="2500" b="1" dirty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ilçede bulunan Hizmet </a:t>
            </a:r>
            <a:r>
              <a:rPr lang="tr-TR" sz="2500" b="1" dirty="0" smtClean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Merkezlerinden,</a:t>
            </a:r>
          </a:p>
          <a:p>
            <a:pPr marL="615950" lvl="2" indent="-342900" defTabSz="457200">
              <a:spcBef>
                <a:spcPts val="600"/>
              </a:spcBef>
              <a:buClr>
                <a:srgbClr val="0099FF"/>
              </a:buClr>
              <a:buSzPct val="100000"/>
              <a:buFont typeface="Wingdings" pitchFamily="2" charset="2"/>
              <a:buChar char="ü"/>
            </a:pPr>
            <a:r>
              <a:rPr lang="tr-TR" sz="2500" b="1" dirty="0" smtClean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Varsa üniversitenizdeki irtibat </a:t>
            </a:r>
            <a:r>
              <a:rPr lang="tr-TR" sz="2500" b="1" dirty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noktasından </a:t>
            </a:r>
          </a:p>
          <a:p>
            <a:pPr marL="742950" lvl="2" indent="-469900" algn="just" defTabSz="457200">
              <a:spcBef>
                <a:spcPts val="600"/>
              </a:spcBef>
              <a:buClr>
                <a:srgbClr val="0099FF"/>
              </a:buClr>
              <a:buSzPct val="100000"/>
              <a:buBlip>
                <a:blip r:embed="rId2"/>
              </a:buBlip>
            </a:pPr>
            <a:endParaRPr lang="tr-TR" dirty="0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>
          <a:xfrm>
            <a:off x="3343701" y="732323"/>
            <a:ext cx="5658290" cy="914400"/>
          </a:xfrm>
        </p:spPr>
        <p:txBody>
          <a:bodyPr/>
          <a:lstStyle/>
          <a:p>
            <a:r>
              <a:rPr lang="tr-TR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NASIL BAŞVURU YAPABİLİRİM?</a:t>
            </a:r>
            <a:endParaRPr lang="tr-TR" sz="4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C320A6-E93E-4DDC-8D6B-3768E8C3FE14}" type="slidenum">
              <a:rPr lang="es-ES" smtClean="0"/>
              <a:pPr>
                <a:defRPr/>
              </a:pPr>
              <a:t>10</a:t>
            </a:fld>
            <a:endParaRPr lang="es-ES"/>
          </a:p>
        </p:txBody>
      </p:sp>
      <p:pic>
        <p:nvPicPr>
          <p:cNvPr id="6" name="Resi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508" y="2793000"/>
            <a:ext cx="7483226" cy="799017"/>
          </a:xfrm>
          <a:prstGeom prst="rect">
            <a:avLst/>
          </a:prstGeom>
        </p:spPr>
      </p:pic>
      <p:pic>
        <p:nvPicPr>
          <p:cNvPr id="1026" name="Picture 2" descr="http://www.goomass.com/images/wkr-ucretsiz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4088" y="5278929"/>
            <a:ext cx="1949912" cy="1579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6942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sz="half" idx="1"/>
          </p:nvPr>
        </p:nvSpPr>
        <p:spPr>
          <a:xfrm>
            <a:off x="533400" y="1747664"/>
            <a:ext cx="3810000" cy="4119736"/>
          </a:xfrm>
        </p:spPr>
        <p:txBody>
          <a:bodyPr/>
          <a:lstStyle/>
          <a:p>
            <a:pPr marL="615950" lvl="2" indent="-342900" defTabSz="457200">
              <a:spcBef>
                <a:spcPts val="600"/>
              </a:spcBef>
              <a:buClr>
                <a:srgbClr val="0099FF"/>
              </a:buClr>
              <a:buSzPct val="100000"/>
              <a:buFont typeface="Wingdings" pitchFamily="2" charset="2"/>
              <a:buChar char="ü"/>
            </a:pPr>
            <a:r>
              <a:rPr lang="tr-TR" sz="2500" b="1" dirty="0" smtClean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Kuruma kayıttan </a:t>
            </a:r>
            <a:r>
              <a:rPr lang="tr-TR" sz="2500" b="1" dirty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sonra </a:t>
            </a:r>
            <a:r>
              <a:rPr lang="tr-TR" sz="2500" b="1" dirty="0">
                <a:solidFill>
                  <a:srgbClr val="FF0000"/>
                </a:solidFill>
                <a:latin typeface="Cambria" pitchFamily="18" charset="0"/>
                <a:ea typeface="ＭＳ Ｐゴシック" pitchFamily="34" charset="-128"/>
              </a:rPr>
              <a:t>iş ve meslek danışmanınızla </a:t>
            </a:r>
            <a:r>
              <a:rPr lang="tr-TR" sz="2500" b="1" dirty="0" smtClean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görüşün </a:t>
            </a:r>
            <a:endParaRPr lang="tr-TR" sz="2500" b="1" dirty="0">
              <a:solidFill>
                <a:srgbClr val="000000"/>
              </a:solidFill>
              <a:latin typeface="Cambria" pitchFamily="18" charset="0"/>
              <a:ea typeface="ＭＳ Ｐゴシック" pitchFamily="34" charset="-128"/>
            </a:endParaRPr>
          </a:p>
          <a:p>
            <a:pPr marL="615950" lvl="2" indent="-342900" defTabSz="457200">
              <a:spcBef>
                <a:spcPts val="600"/>
              </a:spcBef>
              <a:buClr>
                <a:srgbClr val="0099FF"/>
              </a:buClr>
              <a:buSzPct val="100000"/>
              <a:buFont typeface="Wingdings" pitchFamily="2" charset="2"/>
              <a:buChar char="ü"/>
            </a:pPr>
            <a:r>
              <a:rPr lang="tr-TR" sz="2500" b="1" dirty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Uygun olan bir programa katılma talebinizi </a:t>
            </a:r>
            <a:r>
              <a:rPr lang="tr-TR" sz="2500" b="1" dirty="0" smtClean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iletin</a:t>
            </a:r>
          </a:p>
          <a:p>
            <a:pPr marL="615950" lvl="2" indent="-342900" defTabSz="457200">
              <a:spcBef>
                <a:spcPts val="600"/>
              </a:spcBef>
              <a:buClr>
                <a:srgbClr val="0099FF"/>
              </a:buClr>
              <a:buSzPct val="100000"/>
              <a:buFont typeface="Wingdings" pitchFamily="2" charset="2"/>
              <a:buChar char="ü"/>
            </a:pPr>
            <a:r>
              <a:rPr lang="tr-TR" sz="2500" b="1" dirty="0" smtClean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Değerlendirmeden sonra programa katılabilirsiniz</a:t>
            </a:r>
            <a:endParaRPr lang="tr-TR" sz="2500" b="1" dirty="0">
              <a:solidFill>
                <a:srgbClr val="000000"/>
              </a:solidFill>
              <a:latin typeface="Cambria" pitchFamily="18" charset="0"/>
              <a:ea typeface="ＭＳ Ｐゴシック" pitchFamily="34" charset="-128"/>
            </a:endParaRPr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>
          <a:xfrm>
            <a:off x="2950835" y="833264"/>
            <a:ext cx="5888365" cy="914400"/>
          </a:xfrm>
        </p:spPr>
        <p:txBody>
          <a:bodyPr/>
          <a:lstStyle/>
          <a:p>
            <a:r>
              <a:rPr lang="tr-TR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NASIL BAŞVURU YAPABİLİRİM?</a:t>
            </a:r>
            <a:endParaRPr lang="tr-TR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C320A6-E93E-4DDC-8D6B-3768E8C3FE14}" type="slidenum">
              <a:rPr lang="es-ES" smtClean="0"/>
              <a:pPr>
                <a:defRPr/>
              </a:pPr>
              <a:t>11</a:t>
            </a:fld>
            <a:endParaRPr lang="es-ES"/>
          </a:p>
        </p:txBody>
      </p:sp>
      <p:pic>
        <p:nvPicPr>
          <p:cNvPr id="6" name="İçerik Yer Tutucusu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3237" y="1956592"/>
            <a:ext cx="4225963" cy="3910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948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3098041" y="956268"/>
            <a:ext cx="5872367" cy="914400"/>
          </a:xfrm>
        </p:spPr>
        <p:txBody>
          <a:bodyPr/>
          <a:lstStyle/>
          <a:p>
            <a:r>
              <a:rPr lang="tr-TR" sz="4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PROGRAM NE KADAR SÜRÜYOR?</a:t>
            </a: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F17955F-01F7-4CC3-9F88-6DD416FD1075}" type="slidenum">
              <a:rPr lang="es-ES" smtClean="0"/>
              <a:pPr>
                <a:defRPr/>
              </a:pPr>
              <a:t>12</a:t>
            </a:fld>
            <a:endParaRPr lang="es-ES"/>
          </a:p>
        </p:txBody>
      </p:sp>
      <p:pic>
        <p:nvPicPr>
          <p:cNvPr id="11266" name="Picture 2" descr="C:\Users\ipek.ozturk\Desktop\hourglas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4150" y="2279176"/>
            <a:ext cx="2609850" cy="304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İçerik Yer Tutucusu 2"/>
          <p:cNvSpPr txBox="1">
            <a:spLocks/>
          </p:cNvSpPr>
          <p:nvPr/>
        </p:nvSpPr>
        <p:spPr bwMode="auto">
          <a:xfrm>
            <a:off x="0" y="2004626"/>
            <a:ext cx="8068519" cy="3896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66"/>
              </a:buClr>
              <a:buChar char="•"/>
              <a:defRPr sz="2000">
                <a:solidFill>
                  <a:srgbClr val="3D4E84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66"/>
              </a:buClr>
              <a:buChar char="–"/>
              <a:defRPr sz="2800">
                <a:solidFill>
                  <a:srgbClr val="3D4E84"/>
                </a:solidFill>
                <a:latin typeface="+mn-lt"/>
                <a:ea typeface="ＭＳ Ｐゴシック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66"/>
              </a:buClr>
              <a:buChar char="•"/>
              <a:defRPr sz="1600">
                <a:solidFill>
                  <a:srgbClr val="3D4E84"/>
                </a:solidFill>
                <a:latin typeface="+mn-lt"/>
                <a:ea typeface="ＭＳ Ｐゴシック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66"/>
              </a:buClr>
              <a:buChar char="–"/>
              <a:defRPr sz="1400">
                <a:solidFill>
                  <a:srgbClr val="3D4E84"/>
                </a:solidFill>
                <a:latin typeface="+mn-lt"/>
                <a:ea typeface="ＭＳ Ｐゴシック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66"/>
              </a:buClr>
              <a:buChar char="»"/>
              <a:defRPr sz="1400">
                <a:solidFill>
                  <a:srgbClr val="3D4E84"/>
                </a:solidFill>
                <a:latin typeface="+mn-lt"/>
                <a:ea typeface="ＭＳ Ｐゴシック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0066"/>
              </a:buClr>
              <a:buChar char="»"/>
              <a:defRPr sz="1400">
                <a:solidFill>
                  <a:srgbClr val="000066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0066"/>
              </a:buClr>
              <a:buChar char="»"/>
              <a:defRPr sz="1400">
                <a:solidFill>
                  <a:srgbClr val="000066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0066"/>
              </a:buClr>
              <a:buChar char="»"/>
              <a:defRPr sz="1400">
                <a:solidFill>
                  <a:srgbClr val="000066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0066"/>
              </a:buClr>
              <a:buChar char="»"/>
              <a:defRPr sz="1400">
                <a:solidFill>
                  <a:srgbClr val="000066"/>
                </a:solidFill>
                <a:latin typeface="+mn-lt"/>
              </a:defRPr>
            </a:lvl9pPr>
          </a:lstStyle>
          <a:p>
            <a:pPr marL="615950" lvl="2" indent="-342900" defTabSz="457200">
              <a:spcBef>
                <a:spcPts val="600"/>
              </a:spcBef>
              <a:buClr>
                <a:srgbClr val="0099FF"/>
              </a:buClr>
              <a:buSzPct val="100000"/>
              <a:buFont typeface="Wingdings" pitchFamily="2" charset="2"/>
              <a:buChar char="ü"/>
            </a:pPr>
            <a:r>
              <a:rPr lang="tr-TR" sz="2500" dirty="0" smtClean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İşbaşı eğitim programı en fazla </a:t>
            </a:r>
            <a:r>
              <a:rPr lang="tr-TR" sz="2500" dirty="0" smtClean="0">
                <a:solidFill>
                  <a:srgbClr val="FF0000"/>
                </a:solidFill>
                <a:latin typeface="Cambria" pitchFamily="18" charset="0"/>
                <a:ea typeface="ＭＳ Ｐゴシック" pitchFamily="34" charset="-128"/>
              </a:rPr>
              <a:t>160 fiili </a:t>
            </a:r>
            <a:r>
              <a:rPr lang="tr-TR" sz="2500" dirty="0" smtClean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gün olarak düzenlenir. </a:t>
            </a:r>
          </a:p>
          <a:p>
            <a:pPr marL="615950" lvl="2" indent="-342900" defTabSz="457200">
              <a:spcBef>
                <a:spcPts val="600"/>
              </a:spcBef>
              <a:buClr>
                <a:srgbClr val="0099FF"/>
              </a:buClr>
              <a:buSzPct val="100000"/>
              <a:buFont typeface="Wingdings" pitchFamily="2" charset="2"/>
              <a:buChar char="ü"/>
            </a:pPr>
            <a:r>
              <a:rPr lang="tr-TR" sz="2500" dirty="0" smtClean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Günde </a:t>
            </a:r>
            <a:r>
              <a:rPr lang="tr-TR" sz="2500" dirty="0" smtClean="0">
                <a:solidFill>
                  <a:srgbClr val="FF0000"/>
                </a:solidFill>
                <a:latin typeface="Cambria" pitchFamily="18" charset="0"/>
                <a:ea typeface="ＭＳ Ｐゴシック" pitchFamily="34" charset="-128"/>
              </a:rPr>
              <a:t>en az 5 en fazla 8 saat </a:t>
            </a:r>
            <a:r>
              <a:rPr lang="tr-TR" sz="2500" dirty="0" smtClean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programa katılabilirsiniz</a:t>
            </a:r>
          </a:p>
          <a:p>
            <a:pPr marL="615950" lvl="2" indent="-342900" defTabSz="457200">
              <a:spcBef>
                <a:spcPts val="600"/>
              </a:spcBef>
              <a:buClr>
                <a:srgbClr val="0099FF"/>
              </a:buClr>
              <a:buSzPct val="100000"/>
              <a:buFont typeface="Wingdings" pitchFamily="2" charset="2"/>
              <a:buChar char="ü"/>
            </a:pPr>
            <a:r>
              <a:rPr lang="tr-TR" sz="2500" dirty="0" smtClean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Haftada </a:t>
            </a:r>
            <a:r>
              <a:rPr lang="tr-TR" sz="2500" dirty="0" smtClean="0">
                <a:solidFill>
                  <a:srgbClr val="FF0000"/>
                </a:solidFill>
                <a:latin typeface="Cambria" pitchFamily="18" charset="0"/>
                <a:ea typeface="ＭＳ Ｐゴシック" pitchFamily="34" charset="-128"/>
              </a:rPr>
              <a:t>en fazla 6 gün </a:t>
            </a:r>
            <a:r>
              <a:rPr lang="tr-TR" sz="2500" dirty="0" smtClean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uygulanır </a:t>
            </a:r>
          </a:p>
          <a:p>
            <a:pPr marL="615950" lvl="2" indent="-342900" defTabSz="457200">
              <a:spcBef>
                <a:spcPts val="600"/>
              </a:spcBef>
              <a:buClr>
                <a:srgbClr val="0099FF"/>
              </a:buClr>
              <a:buSzPct val="100000"/>
              <a:buFont typeface="Wingdings" pitchFamily="2" charset="2"/>
              <a:buChar char="ü"/>
            </a:pPr>
            <a:r>
              <a:rPr lang="tr-TR" sz="2500" dirty="0" smtClean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Program devam durumunuza göre ayarlanıp  haftada </a:t>
            </a:r>
            <a:r>
              <a:rPr lang="tr-TR" sz="2500" dirty="0" smtClean="0">
                <a:solidFill>
                  <a:srgbClr val="FF0000"/>
                </a:solidFill>
                <a:latin typeface="Cambria" pitchFamily="18" charset="0"/>
                <a:ea typeface="ＭＳ Ｐゴシック" pitchFamily="34" charset="-128"/>
              </a:rPr>
              <a:t>1 veya 2 gün </a:t>
            </a:r>
            <a:r>
              <a:rPr lang="tr-TR" sz="2500" dirty="0" smtClean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de yapılabilir.</a:t>
            </a:r>
          </a:p>
          <a:p>
            <a:pPr marL="615950" lvl="2" indent="-342900" defTabSz="457200">
              <a:spcBef>
                <a:spcPts val="600"/>
              </a:spcBef>
              <a:buClr>
                <a:srgbClr val="0099FF"/>
              </a:buClr>
              <a:buSzPct val="100000"/>
              <a:buFont typeface="Wingdings" pitchFamily="2" charset="2"/>
              <a:buChar char="ü"/>
            </a:pPr>
            <a:r>
              <a:rPr lang="tr-TR" sz="2500" dirty="0" smtClean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Gün ve saatler derslere devam durumunuzu etkilemeyecek şekilde belirlenebilir.</a:t>
            </a:r>
            <a:endParaRPr lang="tr-TR" sz="2500" dirty="0">
              <a:solidFill>
                <a:srgbClr val="000000"/>
              </a:solidFill>
              <a:latin typeface="Cambria" pitchFamily="18" charset="0"/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546815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2465696" y="1082959"/>
            <a:ext cx="6373504" cy="914400"/>
          </a:xfrm>
        </p:spPr>
        <p:txBody>
          <a:bodyPr/>
          <a:lstStyle/>
          <a:p>
            <a:r>
              <a:rPr lang="tr-TR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PROGRAM SÜRESİNCE MADDİ KAZANCIM OLACAK MI?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01879" y="2129053"/>
            <a:ext cx="4502133" cy="4195548"/>
          </a:xfrm>
        </p:spPr>
        <p:txBody>
          <a:bodyPr/>
          <a:lstStyle/>
          <a:p>
            <a:pPr marL="615950" lvl="2" indent="-342900" defTabSz="457200">
              <a:spcBef>
                <a:spcPts val="600"/>
              </a:spcBef>
              <a:buClr>
                <a:srgbClr val="0099FF"/>
              </a:buClr>
              <a:buSzPct val="100000"/>
              <a:buFont typeface="Wingdings" pitchFamily="2" charset="2"/>
              <a:buChar char="ü"/>
            </a:pPr>
            <a:r>
              <a:rPr lang="tr-TR" sz="2500" b="1" dirty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İŞKUR, İşbaşı Eğitim Programına katılanlara her gün için </a:t>
            </a:r>
            <a:r>
              <a:rPr lang="tr-TR" sz="2500" b="1" dirty="0" smtClean="0">
                <a:solidFill>
                  <a:srgbClr val="FF0000"/>
                </a:solidFill>
                <a:latin typeface="Cambria" pitchFamily="18" charset="0"/>
                <a:ea typeface="ＭＳ Ｐゴシック" pitchFamily="34" charset="-128"/>
              </a:rPr>
              <a:t>38,48 TL </a:t>
            </a:r>
            <a:r>
              <a:rPr lang="tr-TR" sz="2500" b="1" dirty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cep harçlığı </a:t>
            </a:r>
            <a:r>
              <a:rPr lang="tr-TR" sz="2500" b="1" dirty="0" smtClean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ödüyor. (</a:t>
            </a:r>
            <a:r>
              <a:rPr lang="tr-TR" sz="2500" b="1" i="1" dirty="0" smtClean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Aylık net asgari ücret düzeyi)</a:t>
            </a:r>
            <a:endParaRPr lang="tr-TR" sz="2500" b="1" i="1" dirty="0">
              <a:solidFill>
                <a:srgbClr val="000000"/>
              </a:solidFill>
              <a:latin typeface="Cambria" pitchFamily="18" charset="0"/>
              <a:ea typeface="ＭＳ Ｐゴシック" pitchFamily="34" charset="-128"/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F17955F-01F7-4CC3-9F88-6DD416FD1075}" type="slidenum">
              <a:rPr lang="es-ES" smtClean="0"/>
              <a:pPr>
                <a:defRPr/>
              </a:pPr>
              <a:t>13</a:t>
            </a:fld>
            <a:endParaRPr lang="es-ES"/>
          </a:p>
        </p:txBody>
      </p:sp>
      <p:pic>
        <p:nvPicPr>
          <p:cNvPr id="6" name="Picture 4" descr="http://www.somaolay.com.tr/wp-content/uploads/Yuksek-Miktar-Para-Tasiyanlar-Bu-Habere-Dikka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5331" y="2129052"/>
            <a:ext cx="3739487" cy="4728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9138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656230" y="1455761"/>
            <a:ext cx="7772400" cy="3429000"/>
          </a:xfrm>
        </p:spPr>
        <p:txBody>
          <a:bodyPr/>
          <a:lstStyle/>
          <a:p>
            <a:pPr marL="342900" lvl="2" indent="-342900">
              <a:buClr>
                <a:schemeClr val="bg2"/>
              </a:buClr>
              <a:buFont typeface="Wingdings" pitchFamily="2" charset="2"/>
              <a:buChar char="ü"/>
            </a:pPr>
            <a:r>
              <a:rPr lang="tr-TR" sz="2500" b="1" dirty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Program süresince </a:t>
            </a:r>
            <a:r>
              <a:rPr lang="tr-TR" sz="2500" b="1" dirty="0">
                <a:solidFill>
                  <a:srgbClr val="FF0000"/>
                </a:solidFill>
                <a:latin typeface="Cambria" pitchFamily="18" charset="0"/>
                <a:ea typeface="ＭＳ Ｐゴシック" pitchFamily="34" charset="-128"/>
              </a:rPr>
              <a:t>iş kazası ve meslek hastalığı ile genel sağlık sigortası primlerini </a:t>
            </a:r>
            <a:r>
              <a:rPr lang="tr-TR" sz="2500" b="1" dirty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karşılıyor. </a:t>
            </a:r>
            <a:endParaRPr lang="tr-TR" sz="2500" b="1" dirty="0" smtClean="0">
              <a:solidFill>
                <a:srgbClr val="000000"/>
              </a:solidFill>
              <a:latin typeface="Cambria" pitchFamily="18" charset="0"/>
              <a:ea typeface="ＭＳ Ｐゴシック" pitchFamily="34" charset="-128"/>
            </a:endParaRPr>
          </a:p>
          <a:p>
            <a:pPr marL="342900" lvl="2" indent="-342900">
              <a:buClr>
                <a:schemeClr val="bg2"/>
              </a:buClr>
              <a:buFont typeface="Wingdings" pitchFamily="2" charset="2"/>
              <a:buChar char="ü"/>
            </a:pPr>
            <a:r>
              <a:rPr lang="tr-TR" sz="2500" b="1" dirty="0" smtClean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Üniversite öğrencilerinin </a:t>
            </a:r>
            <a:r>
              <a:rPr lang="tr-TR" sz="2500" b="1" dirty="0" smtClean="0">
                <a:solidFill>
                  <a:srgbClr val="FF0000"/>
                </a:solidFill>
                <a:latin typeface="Cambria" pitchFamily="18" charset="0"/>
                <a:ea typeface="ＭＳ Ｐゴシック" pitchFamily="34" charset="-128"/>
              </a:rPr>
              <a:t>burs ve öğrenim kredileri kesilmez.</a:t>
            </a:r>
            <a:endParaRPr lang="tr-TR" sz="2500" b="1" dirty="0">
              <a:solidFill>
                <a:srgbClr val="FF0000"/>
              </a:solidFill>
              <a:latin typeface="Cambria" pitchFamily="18" charset="0"/>
              <a:ea typeface="ＭＳ Ｐゴシック" pitchFamily="34" charset="-128"/>
            </a:endParaRPr>
          </a:p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F17955F-01F7-4CC3-9F88-6DD416FD1075}" type="slidenum">
              <a:rPr lang="es-ES" smtClean="0"/>
              <a:pPr>
                <a:defRPr/>
              </a:pPr>
              <a:t>14</a:t>
            </a:fld>
            <a:endParaRPr lang="es-ES"/>
          </a:p>
        </p:txBody>
      </p:sp>
      <p:pic>
        <p:nvPicPr>
          <p:cNvPr id="6146" name="Picture 2" descr="C:\Users\ipek.ozturk\Desktop\Group-Insuranc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8121" y="2797791"/>
            <a:ext cx="4406900" cy="398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5601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0" y="2574878"/>
            <a:ext cx="5307842" cy="3429000"/>
          </a:xfrm>
        </p:spPr>
        <p:txBody>
          <a:bodyPr/>
          <a:lstStyle/>
          <a:p>
            <a:pPr marL="342900" lvl="2" indent="-342900">
              <a:buClr>
                <a:schemeClr val="bg2"/>
              </a:buClr>
              <a:buFont typeface="Wingdings" pitchFamily="2" charset="2"/>
              <a:buChar char="ü"/>
            </a:pPr>
            <a:r>
              <a:rPr lang="tr-TR" sz="2500" b="1" dirty="0">
                <a:solidFill>
                  <a:schemeClr val="tx1"/>
                </a:solidFill>
                <a:latin typeface="Cambria" pitchFamily="18" charset="0"/>
                <a:ea typeface="ＭＳ Ｐゴシック" pitchFamily="34" charset="-128"/>
              </a:rPr>
              <a:t>Bu sayede geçici süreli </a:t>
            </a:r>
            <a:r>
              <a:rPr lang="tr-TR" sz="2500" b="1" dirty="0" smtClean="0">
                <a:solidFill>
                  <a:schemeClr val="tx1"/>
                </a:solidFill>
                <a:latin typeface="Cambria" pitchFamily="18" charset="0"/>
                <a:ea typeface="ＭＳ Ｐゴシック" pitchFamily="34" charset="-128"/>
              </a:rPr>
              <a:t>gelir </a:t>
            </a:r>
            <a:r>
              <a:rPr lang="tr-TR" sz="2500" b="1" dirty="0">
                <a:solidFill>
                  <a:schemeClr val="tx1"/>
                </a:solidFill>
                <a:latin typeface="Cambria" pitchFamily="18" charset="0"/>
                <a:ea typeface="ＭＳ Ｐゴシック" pitchFamily="34" charset="-128"/>
              </a:rPr>
              <a:t>elde etme imkanına sahip olarak sağlık hizmetlerinden de </a:t>
            </a:r>
            <a:r>
              <a:rPr lang="tr-TR" sz="2500" b="1" dirty="0" smtClean="0">
                <a:solidFill>
                  <a:schemeClr val="tx1"/>
                </a:solidFill>
                <a:latin typeface="Cambria" pitchFamily="18" charset="0"/>
                <a:ea typeface="ＭＳ Ｐゴシック" pitchFamily="34" charset="-128"/>
              </a:rPr>
              <a:t>yararlanabilirsiniz.</a:t>
            </a:r>
            <a:endParaRPr lang="tr-TR" sz="2500" b="1" dirty="0">
              <a:solidFill>
                <a:schemeClr val="tx1"/>
              </a:solidFill>
              <a:latin typeface="Cambria" pitchFamily="18" charset="0"/>
              <a:ea typeface="ＭＳ Ｐゴシック" pitchFamily="34" charset="-128"/>
            </a:endParaRPr>
          </a:p>
          <a:p>
            <a:pPr marL="0" indent="0">
              <a:buNone/>
            </a:pPr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F17955F-01F7-4CC3-9F88-6DD416FD1075}" type="slidenum">
              <a:rPr lang="es-ES" smtClean="0"/>
              <a:pPr>
                <a:defRPr/>
              </a:pPr>
              <a:t>15</a:t>
            </a:fld>
            <a:endParaRPr lang="es-ES"/>
          </a:p>
        </p:txBody>
      </p:sp>
      <p:pic>
        <p:nvPicPr>
          <p:cNvPr id="12290" name="Picture 2" descr="C:\Users\ipek.ozturk\Desktop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0347" y="2062801"/>
            <a:ext cx="3952614" cy="3136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38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533400" y="465873"/>
            <a:ext cx="7848600" cy="914400"/>
          </a:xfrm>
        </p:spPr>
        <p:txBody>
          <a:bodyPr/>
          <a:lstStyle/>
          <a:p>
            <a:r>
              <a:rPr lang="tr-TR" dirty="0" smtClean="0"/>
              <a:t>				</a:t>
            </a:r>
            <a:r>
              <a:rPr lang="tr-TR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İŞVERENLER İÇİN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33400" y="1380273"/>
            <a:ext cx="7772400" cy="4487127"/>
          </a:xfrm>
        </p:spPr>
        <p:txBody>
          <a:bodyPr/>
          <a:lstStyle/>
          <a:p>
            <a:pPr>
              <a:buClr>
                <a:schemeClr val="bg2"/>
              </a:buClr>
              <a:buFont typeface="Wingdings" pitchFamily="2" charset="2"/>
              <a:buChar char="ü"/>
            </a:pPr>
            <a:r>
              <a:rPr lang="tr-TR" sz="2500" b="1" dirty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Programdan sonra </a:t>
            </a:r>
            <a:r>
              <a:rPr lang="tr-TR" sz="2500" b="1" dirty="0">
                <a:solidFill>
                  <a:srgbClr val="FF0000"/>
                </a:solidFill>
                <a:latin typeface="Cambria" pitchFamily="18" charset="0"/>
                <a:ea typeface="ＭＳ Ｐゴシック" pitchFamily="34" charset="-128"/>
              </a:rPr>
              <a:t>3 ay içinde </a:t>
            </a:r>
            <a:r>
              <a:rPr lang="tr-TR" sz="2500" b="1" dirty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işe alınırsa;</a:t>
            </a:r>
          </a:p>
          <a:p>
            <a:pPr>
              <a:buClr>
                <a:schemeClr val="bg2"/>
              </a:buClr>
              <a:buFont typeface="Wingdings" pitchFamily="2" charset="2"/>
              <a:buChar char="ü"/>
            </a:pPr>
            <a:r>
              <a:rPr lang="tr-TR" sz="2500" b="1" dirty="0" smtClean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İmalat </a:t>
            </a:r>
            <a:r>
              <a:rPr lang="tr-TR" sz="2500" b="1" dirty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sektöründe </a:t>
            </a:r>
            <a:r>
              <a:rPr lang="tr-TR" sz="2500" b="1" dirty="0">
                <a:solidFill>
                  <a:srgbClr val="FF0000"/>
                </a:solidFill>
                <a:latin typeface="Cambria" pitchFamily="18" charset="0"/>
                <a:ea typeface="ＭＳ Ｐゴシック" pitchFamily="34" charset="-128"/>
              </a:rPr>
              <a:t>42 ay,</a:t>
            </a:r>
          </a:p>
          <a:p>
            <a:pPr>
              <a:buClr>
                <a:schemeClr val="bg2"/>
              </a:buClr>
              <a:buFont typeface="Wingdings" pitchFamily="2" charset="2"/>
              <a:buChar char="ü"/>
            </a:pPr>
            <a:r>
              <a:rPr lang="tr-TR" sz="2500" b="1" dirty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Diğer sektörlerde </a:t>
            </a:r>
            <a:r>
              <a:rPr lang="tr-TR" sz="2500" b="1" dirty="0">
                <a:solidFill>
                  <a:srgbClr val="FF0000"/>
                </a:solidFill>
                <a:latin typeface="Cambria" pitchFamily="18" charset="0"/>
                <a:ea typeface="ＭＳ Ｐゴシック" pitchFamily="34" charset="-128"/>
              </a:rPr>
              <a:t>30 ay </a:t>
            </a:r>
            <a:r>
              <a:rPr lang="tr-TR" sz="2500" b="1" dirty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süre ile </a:t>
            </a:r>
            <a:r>
              <a:rPr lang="tr-TR" sz="2500" b="1" dirty="0" smtClean="0">
                <a:solidFill>
                  <a:srgbClr val="FF0000"/>
                </a:solidFill>
                <a:latin typeface="Cambria" pitchFamily="18" charset="0"/>
                <a:ea typeface="ＭＳ Ｐゴシック" pitchFamily="34" charset="-128"/>
              </a:rPr>
              <a:t>SGK işveren </a:t>
            </a:r>
            <a:r>
              <a:rPr lang="tr-TR" sz="2500" b="1" dirty="0">
                <a:solidFill>
                  <a:srgbClr val="FF0000"/>
                </a:solidFill>
                <a:latin typeface="Cambria" pitchFamily="18" charset="0"/>
                <a:ea typeface="ＭＳ Ｐゴシック" pitchFamily="34" charset="-128"/>
              </a:rPr>
              <a:t>payı İşsizlik </a:t>
            </a:r>
            <a:r>
              <a:rPr lang="tr-TR" sz="2500" b="1" dirty="0" smtClean="0">
                <a:solidFill>
                  <a:srgbClr val="FF0000"/>
                </a:solidFill>
                <a:latin typeface="Cambria" pitchFamily="18" charset="0"/>
                <a:ea typeface="ＭＳ Ｐゴシック" pitchFamily="34" charset="-128"/>
              </a:rPr>
              <a:t>Sigortası </a:t>
            </a:r>
            <a:r>
              <a:rPr lang="tr-TR" sz="2500" b="1" dirty="0">
                <a:solidFill>
                  <a:srgbClr val="FF0000"/>
                </a:solidFill>
                <a:latin typeface="Cambria" pitchFamily="18" charset="0"/>
                <a:ea typeface="ＭＳ Ｐゴシック" pitchFamily="34" charset="-128"/>
              </a:rPr>
              <a:t>Fonundan </a:t>
            </a:r>
            <a:r>
              <a:rPr lang="tr-TR" sz="2500" b="1" dirty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karşılanır</a:t>
            </a:r>
            <a:r>
              <a:rPr lang="tr-TR" sz="2500" b="1" dirty="0" smtClean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.</a:t>
            </a:r>
          </a:p>
          <a:p>
            <a:pPr>
              <a:buClr>
                <a:schemeClr val="bg2"/>
              </a:buClr>
              <a:buFont typeface="Wingdings" pitchFamily="2" charset="2"/>
              <a:buChar char="ü"/>
            </a:pPr>
            <a:endParaRPr lang="tr-TR" sz="2500" b="1" dirty="0" smtClean="0">
              <a:solidFill>
                <a:srgbClr val="000000"/>
              </a:solidFill>
              <a:latin typeface="Cambria" pitchFamily="18" charset="0"/>
              <a:ea typeface="ＭＳ Ｐゴシック" pitchFamily="34" charset="-128"/>
            </a:endParaRPr>
          </a:p>
          <a:p>
            <a:pPr>
              <a:buClr>
                <a:schemeClr val="bg2"/>
              </a:buClr>
              <a:buFont typeface="Wingdings" pitchFamily="2" charset="2"/>
              <a:buChar char="ü"/>
            </a:pPr>
            <a:endParaRPr lang="tr-TR" sz="2500" b="1" dirty="0">
              <a:solidFill>
                <a:srgbClr val="000000"/>
              </a:solidFill>
              <a:latin typeface="Cambria" pitchFamily="18" charset="0"/>
              <a:ea typeface="ＭＳ Ｐゴシック" pitchFamily="34" charset="-128"/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F17955F-01F7-4CC3-9F88-6DD416FD1075}" type="slidenum">
              <a:rPr lang="es-ES" smtClean="0"/>
              <a:pPr>
                <a:defRPr/>
              </a:pPr>
              <a:t>16</a:t>
            </a:fld>
            <a:endParaRPr lang="es-ES"/>
          </a:p>
        </p:txBody>
      </p:sp>
      <p:pic>
        <p:nvPicPr>
          <p:cNvPr id="2051" name="Picture 3" descr="D:\Profil\vahide.alkan\Desktop\AAAAAAAATEŞ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6722" y="3684896"/>
            <a:ext cx="5775278" cy="2639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3197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2784143" y="833438"/>
            <a:ext cx="5817777" cy="914400"/>
          </a:xfrm>
        </p:spPr>
        <p:txBody>
          <a:bodyPr/>
          <a:lstStyle/>
          <a:p>
            <a:r>
              <a:rPr lang="tr-T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KATILIM BELGESİ / SERTİFİKA</a:t>
            </a:r>
            <a:endParaRPr lang="tr-TR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47675" y="1749446"/>
            <a:ext cx="7772400" cy="3741717"/>
          </a:xfrm>
        </p:spPr>
        <p:txBody>
          <a:bodyPr/>
          <a:lstStyle/>
          <a:p>
            <a:pPr marL="615950" lvl="2" indent="-342900" algn="just" defTabSz="457200">
              <a:spcBef>
                <a:spcPts val="600"/>
              </a:spcBef>
              <a:buClr>
                <a:srgbClr val="0099FF"/>
              </a:buClr>
              <a:buSzPct val="100000"/>
              <a:buFont typeface="Wingdings" pitchFamily="2" charset="2"/>
              <a:buChar char="ü"/>
            </a:pPr>
            <a:r>
              <a:rPr lang="tr-TR" sz="2500" b="1" dirty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Program sonunda Katılım Belgesi almaya hak kazanırsınız</a:t>
            </a:r>
          </a:p>
          <a:p>
            <a:pPr marL="615950" lvl="2" indent="-342900" algn="just" defTabSz="457200">
              <a:spcBef>
                <a:spcPts val="600"/>
              </a:spcBef>
              <a:buClr>
                <a:srgbClr val="0099FF"/>
              </a:buClr>
              <a:buSzPct val="100000"/>
              <a:buFont typeface="Wingdings" pitchFamily="2" charset="2"/>
              <a:buChar char="ü"/>
            </a:pPr>
            <a:r>
              <a:rPr lang="tr-TR" sz="2500" b="1" dirty="0" smtClean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Alınacak </a:t>
            </a:r>
            <a:r>
              <a:rPr lang="tr-TR" sz="2500" b="1" dirty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belgeye </a:t>
            </a:r>
            <a:r>
              <a:rPr lang="tr-TR" sz="2500" b="1" dirty="0" err="1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CV’nizde</a:t>
            </a:r>
            <a:r>
              <a:rPr lang="tr-TR" sz="2500" b="1" dirty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 yer verebilme imkanına da sahip olursunuz</a:t>
            </a:r>
          </a:p>
          <a:p>
            <a:pPr marL="342900" lvl="1" indent="-342900">
              <a:buFontTx/>
              <a:buChar char="•"/>
            </a:pPr>
            <a:endParaRPr lang="tr-TR" kern="1200" dirty="0">
              <a:solidFill>
                <a:schemeClr val="tx1"/>
              </a:solidFill>
              <a:ea typeface="ＭＳ Ｐゴシック" pitchFamily="34" charset="-128"/>
            </a:endParaRPr>
          </a:p>
          <a:p>
            <a:pPr marL="342900" lvl="1" indent="-342900">
              <a:buFontTx/>
              <a:buChar char="•"/>
            </a:pPr>
            <a:endParaRPr lang="tr-TR" kern="1200" dirty="0">
              <a:solidFill>
                <a:schemeClr val="tx1"/>
              </a:solidFill>
              <a:ea typeface="ＭＳ Ｐゴシック" pitchFamily="34" charset="-128"/>
            </a:endParaRPr>
          </a:p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F17955F-01F7-4CC3-9F88-6DD416FD1075}" type="slidenum">
              <a:rPr lang="es-ES" smtClean="0"/>
              <a:pPr>
                <a:defRPr/>
              </a:pPr>
              <a:t>17</a:t>
            </a:fld>
            <a:endParaRPr lang="es-ES"/>
          </a:p>
        </p:txBody>
      </p:sp>
      <p:pic>
        <p:nvPicPr>
          <p:cNvPr id="5122" name="Picture 2" descr="C:\Users\ipek.ozturk\Desktop\seo-training-philippine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579" y="3656461"/>
            <a:ext cx="4422811" cy="2668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3054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29AB612E-5B9A-4A6D-AB7B-396651CEBA6A}" type="slidenum">
              <a:rPr lang="es-ES"/>
              <a:pPr/>
              <a:t>18</a:t>
            </a:fld>
            <a:endParaRPr lang="es-ES"/>
          </a:p>
        </p:txBody>
      </p:sp>
      <p:sp>
        <p:nvSpPr>
          <p:cNvPr id="5" name="1 Başlık"/>
          <p:cNvSpPr txBox="1">
            <a:spLocks/>
          </p:cNvSpPr>
          <p:nvPr/>
        </p:nvSpPr>
        <p:spPr bwMode="auto">
          <a:xfrm>
            <a:off x="1619250" y="1341438"/>
            <a:ext cx="6078538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0" hangingPunct="0"/>
            <a:r>
              <a:rPr lang="tr-TR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Calibri" pitchFamily="34" charset="0"/>
              </a:rPr>
              <a:t>GİRİŞİMCİLİK EĞİTİM PROGRAMLARI</a:t>
            </a:r>
            <a:endParaRPr lang="tr-TR" sz="32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30723" name="Picture 2" descr="https://encrypted-tbn0.gstatic.com/images?q=tbn:ANd9GcRFORCuIW4QYn8INI9tDKlD8P0bxISXAMRmKt-ziNpQ5Jp0sKwB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5650" y="2420938"/>
            <a:ext cx="7924800" cy="255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07003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ayt Numarası Yer Tutucusu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19772A0B-7648-42F5-A0D4-4E4619FA8F95}" type="slidenum">
              <a:rPr lang="es-ES"/>
              <a:pPr/>
              <a:t>19</a:t>
            </a:fld>
            <a:endParaRPr lang="es-ES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84784"/>
            <a:ext cx="8604448" cy="5256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1776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3289110" y="702810"/>
            <a:ext cx="5771762" cy="914400"/>
          </a:xfrm>
        </p:spPr>
        <p:txBody>
          <a:bodyPr/>
          <a:lstStyle/>
          <a:p>
            <a:r>
              <a:rPr lang="tr-TR" sz="3200" dirty="0">
                <a:solidFill>
                  <a:srgbClr val="FF0000"/>
                </a:solidFill>
                <a:effectLst/>
                <a:latin typeface="Calibri" pitchFamily="34" charset="0"/>
                <a:cs typeface="Calibri" pitchFamily="34" charset="0"/>
              </a:rPr>
              <a:t>GİRİŞİMCİLİK EĞİTİM </a:t>
            </a:r>
            <a:r>
              <a:rPr lang="tr-TR" sz="3200" dirty="0" smtClean="0">
                <a:solidFill>
                  <a:srgbClr val="FF0000"/>
                </a:solidFill>
                <a:effectLst/>
                <a:latin typeface="Calibri" pitchFamily="34" charset="0"/>
                <a:cs typeface="Calibri" pitchFamily="34" charset="0"/>
              </a:rPr>
              <a:t>PROGRAMI</a:t>
            </a:r>
            <a:endParaRPr lang="tr-TR" sz="3200" dirty="0">
              <a:effectLst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859480" y="1771831"/>
            <a:ext cx="4979720" cy="4121727"/>
          </a:xfrm>
        </p:spPr>
        <p:txBody>
          <a:bodyPr/>
          <a:lstStyle/>
          <a:p>
            <a:pPr marL="0" indent="0">
              <a:buNone/>
            </a:pPr>
            <a:r>
              <a:rPr lang="tr-TR" sz="2500" dirty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İŞKUR’a kayıtlı kişilerin;</a:t>
            </a:r>
          </a:p>
          <a:p>
            <a:pPr marL="742950" lvl="2" indent="-469900" defTabSz="457200">
              <a:spcBef>
                <a:spcPts val="600"/>
              </a:spcBef>
              <a:buClr>
                <a:srgbClr val="0099FF"/>
              </a:buClr>
              <a:buSzPct val="100000"/>
              <a:buBlip>
                <a:blip r:embed="rId2"/>
              </a:buBlip>
            </a:pPr>
            <a:r>
              <a:rPr lang="tr-TR" sz="2500" dirty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İş planına dayalı iş kurma ve yönetme hususlarında eğitilmesi, iş planlarını oluşturmaları, </a:t>
            </a:r>
          </a:p>
          <a:p>
            <a:pPr marL="742950" lvl="2" indent="-469900" defTabSz="457200">
              <a:spcBef>
                <a:spcPts val="600"/>
              </a:spcBef>
              <a:buClr>
                <a:srgbClr val="0099FF"/>
              </a:buClr>
              <a:buSzPct val="100000"/>
              <a:buBlip>
                <a:blip r:embed="rId2"/>
              </a:buBlip>
            </a:pPr>
            <a:r>
              <a:rPr lang="tr-TR" sz="2500" dirty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KOSGEB ve benzeri finansman kaynaklarına erişimlerinin kolaylaştırılması için yürütülen eğitim programlardır. </a:t>
            </a: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F17955F-01F7-4CC3-9F88-6DD416FD1075}" type="slidenum">
              <a:rPr lang="es-ES" smtClean="0"/>
              <a:pPr>
                <a:defRPr/>
              </a:pPr>
              <a:t>20</a:t>
            </a:fld>
            <a:endParaRPr lang="es-ES"/>
          </a:p>
        </p:txBody>
      </p:sp>
      <p:pic>
        <p:nvPicPr>
          <p:cNvPr id="4098" name="Picture 2" descr="http://www.trkont.com/wp-content/uploads/2013/04/grimsci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14901"/>
            <a:ext cx="3859480" cy="5266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4765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sz="half" idx="1"/>
          </p:nvPr>
        </p:nvSpPr>
        <p:spPr>
          <a:xfrm>
            <a:off x="362234" y="1611937"/>
            <a:ext cx="8419532" cy="2210188"/>
          </a:xfrm>
        </p:spPr>
        <p:txBody>
          <a:bodyPr/>
          <a:lstStyle/>
          <a:p>
            <a:pPr marL="742950" lvl="2" indent="-469900" defTabSz="457200">
              <a:spcBef>
                <a:spcPts val="600"/>
              </a:spcBef>
              <a:buClr>
                <a:srgbClr val="0099FF"/>
              </a:buClr>
              <a:buSzPct val="100000"/>
              <a:buBlip>
                <a:blip r:embed="rId2"/>
              </a:buBlip>
            </a:pPr>
            <a:r>
              <a:rPr lang="tr-TR" sz="2500" dirty="0" smtClean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Öncelikle İŞKUR’a kaydolmak gerekir.</a:t>
            </a:r>
          </a:p>
          <a:p>
            <a:pPr marL="742950" lvl="2" indent="-469900" defTabSz="457200">
              <a:spcBef>
                <a:spcPts val="600"/>
              </a:spcBef>
              <a:buClr>
                <a:srgbClr val="0099FF"/>
              </a:buClr>
              <a:buSzPct val="100000"/>
              <a:buBlip>
                <a:blip r:embed="rId2"/>
              </a:buBlip>
            </a:pPr>
            <a:r>
              <a:rPr lang="tr-TR" sz="2500" dirty="0" smtClean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Kayıttan </a:t>
            </a:r>
            <a:r>
              <a:rPr lang="tr-TR" sz="2500" dirty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sonra iş ve meslek </a:t>
            </a:r>
            <a:r>
              <a:rPr lang="tr-TR" sz="2500" dirty="0" smtClean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danışmanı ile görüşülür</a:t>
            </a:r>
            <a:endParaRPr lang="tr-TR" sz="2500" dirty="0">
              <a:solidFill>
                <a:srgbClr val="000000"/>
              </a:solidFill>
              <a:latin typeface="Cambria" pitchFamily="18" charset="0"/>
              <a:ea typeface="ＭＳ Ｐゴシック" pitchFamily="34" charset="-128"/>
            </a:endParaRPr>
          </a:p>
          <a:p>
            <a:pPr marL="742950" lvl="2" indent="-469900" defTabSz="457200">
              <a:spcBef>
                <a:spcPts val="600"/>
              </a:spcBef>
              <a:buClr>
                <a:srgbClr val="0099FF"/>
              </a:buClr>
              <a:buSzPct val="100000"/>
              <a:buBlip>
                <a:blip r:embed="rId2"/>
              </a:buBlip>
            </a:pPr>
            <a:r>
              <a:rPr lang="tr-TR" sz="2500" dirty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Uygun olan bir programa katılma </a:t>
            </a:r>
            <a:r>
              <a:rPr lang="tr-TR" sz="2500" dirty="0" smtClean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talebi iletilir</a:t>
            </a:r>
          </a:p>
          <a:p>
            <a:pPr marL="742950" lvl="2" indent="-469900" defTabSz="457200">
              <a:spcBef>
                <a:spcPts val="600"/>
              </a:spcBef>
              <a:buClr>
                <a:srgbClr val="0099FF"/>
              </a:buClr>
              <a:buSzPct val="100000"/>
              <a:buBlip>
                <a:blip r:embed="rId2"/>
              </a:buBlip>
            </a:pPr>
            <a:r>
              <a:rPr lang="tr-TR" sz="2500" dirty="0" smtClean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Değerlendirmeden sonra programa katılım sağlanabilir  </a:t>
            </a:r>
            <a:endParaRPr lang="tr-TR" sz="2500" dirty="0">
              <a:solidFill>
                <a:srgbClr val="000000"/>
              </a:solidFill>
              <a:latin typeface="Cambria" pitchFamily="18" charset="0"/>
              <a:ea typeface="ＭＳ Ｐゴシック" pitchFamily="34" charset="-128"/>
            </a:endParaRPr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>
          <a:xfrm>
            <a:off x="4039737" y="642195"/>
            <a:ext cx="4799463" cy="914400"/>
          </a:xfrm>
        </p:spPr>
        <p:txBody>
          <a:bodyPr/>
          <a:lstStyle/>
          <a:p>
            <a:r>
              <a:rPr lang="tr-TR" sz="3200" dirty="0" smtClean="0">
                <a:solidFill>
                  <a:srgbClr val="FF0000"/>
                </a:solidFill>
                <a:effectLst/>
              </a:rPr>
              <a:t>NASIL BAŞVURU YAPILABİLİR?</a:t>
            </a:r>
            <a:endParaRPr lang="tr-TR" sz="3200" dirty="0">
              <a:effectLst/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C320A6-E93E-4DDC-8D6B-3768E8C3FE14}" type="slidenum">
              <a:rPr lang="es-ES" smtClean="0"/>
              <a:pPr>
                <a:defRPr/>
              </a:pPr>
              <a:t>21</a:t>
            </a:fld>
            <a:endParaRPr lang="es-ES"/>
          </a:p>
        </p:txBody>
      </p:sp>
      <p:pic>
        <p:nvPicPr>
          <p:cNvPr id="5122" name="Picture 2" descr="http://blog.sirketortagim.com/wp-content/uploads/2014/12/icandoit-638x33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57852"/>
            <a:ext cx="9144000" cy="2900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6553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944033" y="628721"/>
            <a:ext cx="4053671" cy="914400"/>
          </a:xfrm>
        </p:spPr>
        <p:txBody>
          <a:bodyPr/>
          <a:lstStyle/>
          <a:p>
            <a:r>
              <a:rPr lang="tr-TR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PROGRAM </a:t>
            </a:r>
            <a:r>
              <a:rPr lang="tr-T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SÜRESİ</a:t>
            </a:r>
            <a:endParaRPr lang="tr-TR" dirty="0">
              <a:solidFill>
                <a:srgbClr val="FF0000"/>
              </a:solidFill>
              <a:effectLst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68490" y="1543121"/>
            <a:ext cx="8474121" cy="4454857"/>
          </a:xfrm>
        </p:spPr>
        <p:txBody>
          <a:bodyPr/>
          <a:lstStyle/>
          <a:p>
            <a:pPr marL="742950" lvl="2" indent="-469900" defTabSz="457200">
              <a:spcBef>
                <a:spcPts val="600"/>
              </a:spcBef>
              <a:buClr>
                <a:srgbClr val="0099FF"/>
              </a:buClr>
              <a:buSzPct val="100000"/>
              <a:buBlip>
                <a:blip r:embed="rId2"/>
              </a:buBlip>
            </a:pPr>
            <a:r>
              <a:rPr lang="tr-TR" sz="2500" dirty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Girişimcilik eğitim programı </a:t>
            </a:r>
            <a:r>
              <a:rPr lang="tr-TR" sz="2500" b="1" dirty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70 saat </a:t>
            </a:r>
            <a:r>
              <a:rPr lang="tr-TR" sz="2500" dirty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Girişimcilik Temel Seviye eğitimi, sınıf içi ve atölye çalışmasından oluşur. </a:t>
            </a:r>
          </a:p>
          <a:p>
            <a:pPr marL="742950" lvl="2" indent="-469900" defTabSz="457200">
              <a:spcBef>
                <a:spcPts val="600"/>
              </a:spcBef>
              <a:buClr>
                <a:srgbClr val="0099FF"/>
              </a:buClr>
              <a:buSzPct val="100000"/>
              <a:buBlip>
                <a:blip r:embed="rId2"/>
              </a:buBlip>
            </a:pPr>
            <a:r>
              <a:rPr lang="tr-TR" sz="2500" dirty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Günde en az 5 en fazla 8 </a:t>
            </a:r>
            <a:r>
              <a:rPr lang="tr-TR" sz="2500" dirty="0" smtClean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saat düzenlenir.</a:t>
            </a:r>
            <a:endParaRPr lang="tr-TR" sz="2500" dirty="0">
              <a:solidFill>
                <a:srgbClr val="000000"/>
              </a:solidFill>
              <a:latin typeface="Cambria" pitchFamily="18" charset="0"/>
              <a:ea typeface="ＭＳ Ｐゴシック" pitchFamily="34" charset="-128"/>
            </a:endParaRPr>
          </a:p>
          <a:p>
            <a:pPr marL="742950" lvl="2" indent="-469900" defTabSz="457200">
              <a:spcBef>
                <a:spcPts val="600"/>
              </a:spcBef>
              <a:buClr>
                <a:srgbClr val="0099FF"/>
              </a:buClr>
              <a:buSzPct val="100000"/>
              <a:buBlip>
                <a:blip r:embed="rId2"/>
              </a:buBlip>
            </a:pPr>
            <a:r>
              <a:rPr lang="tr-TR" sz="2500" dirty="0" smtClean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Program toplam </a:t>
            </a:r>
            <a:r>
              <a:rPr lang="tr-TR" sz="2500" dirty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9-10 gün sürmektedir</a:t>
            </a:r>
            <a:r>
              <a:rPr lang="tr-TR" sz="2500" dirty="0" smtClean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.</a:t>
            </a:r>
            <a:endParaRPr lang="tr-TR" sz="2500" dirty="0">
              <a:solidFill>
                <a:srgbClr val="000000"/>
              </a:solidFill>
              <a:latin typeface="Cambria" pitchFamily="18" charset="0"/>
              <a:ea typeface="ＭＳ Ｐゴシック" pitchFamily="34" charset="-128"/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F17955F-01F7-4CC3-9F88-6DD416FD1075}" type="slidenum">
              <a:rPr lang="es-ES" smtClean="0"/>
              <a:pPr>
                <a:defRPr/>
              </a:pPr>
              <a:t>22</a:t>
            </a:fld>
            <a:endParaRPr lang="es-ES"/>
          </a:p>
        </p:txBody>
      </p:sp>
      <p:pic>
        <p:nvPicPr>
          <p:cNvPr id="3074" name="Picture 2" descr="http://blog.sirketortagim.com/wp-content/uploads/2014/06/iste-girisimci-ruh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34769"/>
            <a:ext cx="9144000" cy="3323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9709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sz="half" idx="1"/>
          </p:nvPr>
        </p:nvSpPr>
        <p:spPr>
          <a:xfrm>
            <a:off x="343392" y="1669280"/>
            <a:ext cx="3982947" cy="4049132"/>
          </a:xfrm>
        </p:spPr>
        <p:txBody>
          <a:bodyPr/>
          <a:lstStyle/>
          <a:p>
            <a:pPr marL="742950" lvl="2" indent="-469900" defTabSz="457200">
              <a:spcBef>
                <a:spcPts val="600"/>
              </a:spcBef>
              <a:buClr>
                <a:srgbClr val="0099FF"/>
              </a:buClr>
              <a:buSzPct val="100000"/>
              <a:buBlip>
                <a:blip r:embed="rId2"/>
              </a:buBlip>
            </a:pPr>
            <a:r>
              <a:rPr lang="tr-TR" sz="2500" dirty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İŞKUR, Girişimcilik Eğitim Programına katılanlara her gün için </a:t>
            </a:r>
            <a:r>
              <a:rPr lang="tr-TR" sz="2500" b="1" dirty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20 TL </a:t>
            </a:r>
            <a:r>
              <a:rPr lang="tr-TR" sz="2500" dirty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cep harçlığı ödüyor</a:t>
            </a:r>
          </a:p>
          <a:p>
            <a:pPr marL="742950" lvl="2" indent="-469900" defTabSz="457200">
              <a:spcBef>
                <a:spcPts val="600"/>
              </a:spcBef>
              <a:buClr>
                <a:srgbClr val="0099FF"/>
              </a:buClr>
              <a:buSzPct val="100000"/>
              <a:buBlip>
                <a:blip r:embed="rId2"/>
              </a:buBlip>
            </a:pPr>
            <a:r>
              <a:rPr lang="tr-TR" sz="2500" dirty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Program süresince iş kazası ve meslek hastalığı ile genel sağlık sigortası primlerini karşılıyor. </a:t>
            </a:r>
            <a:endParaRPr lang="tr-TR" dirty="0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>
          <a:xfrm>
            <a:off x="3562067" y="613570"/>
            <a:ext cx="5455490" cy="914400"/>
          </a:xfrm>
        </p:spPr>
        <p:txBody>
          <a:bodyPr/>
          <a:lstStyle/>
          <a:p>
            <a:r>
              <a:rPr lang="tr-TR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PROGRAM SÜRESİNCE İŞKUR TARAFINDAN YAPILAN ÖDEMELER</a:t>
            </a:r>
            <a:endParaRPr lang="tr-TR" sz="2800" dirty="0">
              <a:effectLst/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C320A6-E93E-4DDC-8D6B-3768E8C3FE14}" type="slidenum">
              <a:rPr lang="es-ES" smtClean="0"/>
              <a:pPr>
                <a:defRPr/>
              </a:pPr>
              <a:t>23</a:t>
            </a:fld>
            <a:endParaRPr lang="es-ES"/>
          </a:p>
        </p:txBody>
      </p:sp>
      <p:pic>
        <p:nvPicPr>
          <p:cNvPr id="6146" name="Picture 2" descr="girişimcilik haftası ile ilgili görsel sonuc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9461" y="2979737"/>
            <a:ext cx="4187776" cy="1851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1723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sz="half" idx="1"/>
          </p:nvPr>
        </p:nvSpPr>
        <p:spPr>
          <a:xfrm>
            <a:off x="533399" y="2042557"/>
            <a:ext cx="7783513" cy="3824844"/>
          </a:xfrm>
        </p:spPr>
        <p:txBody>
          <a:bodyPr/>
          <a:lstStyle/>
          <a:p>
            <a:pPr marL="742950" lvl="2" indent="-469900" algn="just" defTabSz="457200">
              <a:spcBef>
                <a:spcPts val="600"/>
              </a:spcBef>
              <a:buClr>
                <a:srgbClr val="0099FF"/>
              </a:buClr>
              <a:buSzPct val="100000"/>
              <a:buBlip>
                <a:blip r:embed="rId2"/>
              </a:buBlip>
            </a:pPr>
            <a:r>
              <a:rPr lang="tr-TR" sz="2500" dirty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Program sonunda </a:t>
            </a:r>
            <a:r>
              <a:rPr lang="tr-TR" sz="2500" dirty="0" smtClean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alınacak </a:t>
            </a:r>
            <a:r>
              <a:rPr lang="tr-TR" sz="2500" dirty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belge ve </a:t>
            </a:r>
            <a:r>
              <a:rPr lang="tr-TR" sz="2500" dirty="0" smtClean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hazırlanan </a:t>
            </a:r>
            <a:r>
              <a:rPr lang="tr-TR" sz="2500" dirty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iş planı ile KOSGEB’e </a:t>
            </a:r>
            <a:r>
              <a:rPr lang="tr-TR" sz="2500" dirty="0" smtClean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başvuru yapılabilir.</a:t>
            </a:r>
            <a:endParaRPr lang="tr-TR" sz="2500" dirty="0">
              <a:solidFill>
                <a:srgbClr val="000000"/>
              </a:solidFill>
              <a:latin typeface="Cambria" pitchFamily="18" charset="0"/>
              <a:ea typeface="ＭＳ Ｐゴシック" pitchFamily="34" charset="-128"/>
            </a:endParaRPr>
          </a:p>
          <a:p>
            <a:pPr marL="742950" lvl="2" indent="-469900" algn="just" defTabSz="457200">
              <a:spcBef>
                <a:spcPts val="600"/>
              </a:spcBef>
              <a:buClr>
                <a:srgbClr val="0099FF"/>
              </a:buClr>
              <a:buSzPct val="100000"/>
              <a:buBlip>
                <a:blip r:embed="rId2"/>
              </a:buBlip>
            </a:pPr>
            <a:r>
              <a:rPr lang="tr-TR" sz="2500" dirty="0" err="1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KOSGEB’ten</a:t>
            </a:r>
            <a:r>
              <a:rPr lang="tr-TR" sz="2500" dirty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 doğrudan hibe veya geri ödemeli maddi destek alma imkanına sahip </a:t>
            </a:r>
            <a:r>
              <a:rPr lang="tr-TR" sz="2500" dirty="0" smtClean="0">
                <a:solidFill>
                  <a:srgbClr val="000000"/>
                </a:solidFill>
                <a:latin typeface="Cambria" pitchFamily="18" charset="0"/>
                <a:ea typeface="ＭＳ Ｐゴシック" pitchFamily="34" charset="-128"/>
              </a:rPr>
              <a:t>olunabilir.</a:t>
            </a:r>
          </a:p>
          <a:p>
            <a:pPr marL="742950" lvl="2" indent="-469900" algn="just" defTabSz="457200">
              <a:spcBef>
                <a:spcPts val="600"/>
              </a:spcBef>
              <a:buClr>
                <a:srgbClr val="0099FF"/>
              </a:buClr>
              <a:buSzPct val="100000"/>
              <a:buBlip>
                <a:blip r:embed="rId2"/>
              </a:buBlip>
            </a:pPr>
            <a:endParaRPr lang="tr-TR" sz="2500" dirty="0">
              <a:solidFill>
                <a:srgbClr val="000000"/>
              </a:solidFill>
              <a:latin typeface="Cambria" pitchFamily="18" charset="0"/>
              <a:ea typeface="ＭＳ Ｐゴシック" pitchFamily="34" charset="-128"/>
            </a:endParaRPr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>
          <a:xfrm>
            <a:off x="3562066" y="724395"/>
            <a:ext cx="5111107" cy="1171711"/>
          </a:xfrm>
        </p:spPr>
        <p:txBody>
          <a:bodyPr/>
          <a:lstStyle/>
          <a:p>
            <a:r>
              <a:rPr lang="tr-TR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ALINACAK BELGE İLE NEREYE BAŞVURULABİLİR?</a:t>
            </a: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C320A6-E93E-4DDC-8D6B-3768E8C3FE14}" type="slidenum">
              <a:rPr lang="es-ES" smtClean="0"/>
              <a:pPr>
                <a:defRPr/>
              </a:pPr>
              <a:t>24</a:t>
            </a:fld>
            <a:endParaRPr lang="es-ES"/>
          </a:p>
        </p:txBody>
      </p:sp>
      <p:pic>
        <p:nvPicPr>
          <p:cNvPr id="7" name="Resi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9488" y="4239491"/>
            <a:ext cx="6067425" cy="2371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041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33400" y="1624084"/>
            <a:ext cx="7772400" cy="4243316"/>
          </a:xfrm>
          <a:noFill/>
        </p:spPr>
        <p:txBody>
          <a:bodyPr/>
          <a:lstStyle/>
          <a:p>
            <a:pPr marL="0" indent="0" algn="ctr">
              <a:buNone/>
            </a:pPr>
            <a:r>
              <a:rPr lang="tr-T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İlginiz için teşekkür ederim</a:t>
            </a:r>
          </a:p>
          <a:p>
            <a:pPr algn="ctr"/>
            <a:endParaRPr lang="tr-T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tr-T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Eser EROL </a:t>
            </a:r>
          </a:p>
          <a:p>
            <a:pPr marL="0" indent="0" algn="ctr">
              <a:buNone/>
            </a:pPr>
            <a:r>
              <a:rPr lang="tr-T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İstihdam Uzmanı </a:t>
            </a:r>
          </a:p>
          <a:p>
            <a:pPr marL="0" indent="0" algn="ctr">
              <a:buNone/>
            </a:pPr>
            <a:r>
              <a:rPr lang="tr-T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Türkiye İş Kurumu Genel Müdürlüğü </a:t>
            </a:r>
          </a:p>
          <a:p>
            <a:pPr marL="0" indent="0" algn="ctr">
              <a:buNone/>
            </a:pPr>
            <a:endParaRPr lang="tr-TR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tr-T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aktif@iskur.gov.tr</a:t>
            </a:r>
            <a:endParaRPr lang="tr-T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F17955F-01F7-4CC3-9F88-6DD416FD1075}" type="slidenum">
              <a:rPr lang="es-ES" smtClean="0"/>
              <a:pPr>
                <a:defRPr/>
              </a:pPr>
              <a:t>25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98428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Custom 1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000080"/>
      </a:accent1>
      <a:accent2>
        <a:srgbClr val="FFCC66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iskur">
  <a:themeElements>
    <a:clrScheme name="Custom 1">
      <a:dk1>
        <a:sysClr val="windowText" lastClr="000000"/>
      </a:dk1>
      <a:lt1>
        <a:sysClr val="window" lastClr="FFFFFF"/>
      </a:lt1>
      <a:dk2>
        <a:srgbClr val="263B86"/>
      </a:dk2>
      <a:lt2>
        <a:srgbClr val="76B6F2"/>
      </a:lt2>
      <a:accent1>
        <a:srgbClr val="FBC01E"/>
      </a:accent1>
      <a:accent2>
        <a:srgbClr val="EFE1A2"/>
      </a:accent2>
      <a:accent3>
        <a:srgbClr val="FA8716"/>
      </a:accent3>
      <a:accent4>
        <a:srgbClr val="BE0204"/>
      </a:accent4>
      <a:accent5>
        <a:srgbClr val="640F10"/>
      </a:accent5>
      <a:accent6>
        <a:srgbClr val="7E13E3"/>
      </a:accent6>
      <a:hlink>
        <a:srgbClr val="D2D200"/>
      </a:hlink>
      <a:folHlink>
        <a:srgbClr val="D0B9F8"/>
      </a:folHlink>
    </a:clrScheme>
    <a:fontScheme name="Ofis Klasik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3200" b="1" i="0" u="none" strike="noStrike" cap="none" normalizeH="0" baseline="0" smtClean="0">
            <a:ln>
              <a:noFill/>
            </a:ln>
            <a:solidFill>
              <a:srgbClr val="000066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3200" b="1" i="0" u="none" strike="noStrike" cap="none" normalizeH="0" baseline="0" smtClean="0">
            <a:ln>
              <a:noFill/>
            </a:ln>
            <a:solidFill>
              <a:srgbClr val="000066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IKG PRO.thmx</Template>
  <TotalTime>10431</TotalTime>
  <Words>648</Words>
  <Application>Microsoft Office PowerPoint</Application>
  <PresentationFormat>Ekran Gösterisi (4:3)</PresentationFormat>
  <Paragraphs>123</Paragraphs>
  <Slides>25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Slayt Başlıkları</vt:lpstr>
      </vt:variant>
      <vt:variant>
        <vt:i4>25</vt:i4>
      </vt:variant>
    </vt:vector>
  </HeadingPairs>
  <TitlesOfParts>
    <vt:vector size="28" baseType="lpstr">
      <vt:lpstr>Custom Design</vt:lpstr>
      <vt:lpstr>1_Custom Design</vt:lpstr>
      <vt:lpstr>iskur</vt:lpstr>
      <vt:lpstr>PowerPoint Sunusu</vt:lpstr>
      <vt:lpstr>İşveren ile iş arayan arasında köprü görevi yapan İŞKUR olarak üniversite öğrencilerine yönelik olarak; - iş ve meslek danışmanlığı, - işbaşı eğitim, - girişimcilik eğitimi, - işe yerleştirme, hizmetleri sunuyoruz.</vt:lpstr>
      <vt:lpstr>İş ve Meslek Danışmanlığı</vt:lpstr>
      <vt:lpstr>PowerPoint Sunusu</vt:lpstr>
      <vt:lpstr>İŞBAŞI EĞİTİM PROGRAMI</vt:lpstr>
      <vt:lpstr>PROGRAMIN FAYDALARI NELERDİR</vt:lpstr>
      <vt:lpstr>HANGİ İŞYERLERİNDE PROGRAMA KATILABİLİRİM?</vt:lpstr>
      <vt:lpstr>PowerPoint Sunusu</vt:lpstr>
      <vt:lpstr> KİMLER KATILABİLİR?</vt:lpstr>
      <vt:lpstr>NASIL BAŞVURU YAPABİLİRİM?</vt:lpstr>
      <vt:lpstr>NASIL BAŞVURU YAPABİLİRİM?</vt:lpstr>
      <vt:lpstr>PROGRAM NE KADAR SÜRÜYOR?</vt:lpstr>
      <vt:lpstr>PROGRAM SÜRESİNCE MADDİ KAZANCIM OLACAK MI?</vt:lpstr>
      <vt:lpstr>PowerPoint Sunusu</vt:lpstr>
      <vt:lpstr>PowerPoint Sunusu</vt:lpstr>
      <vt:lpstr>    İŞVERENLER İÇİN</vt:lpstr>
      <vt:lpstr>KATILIM BELGESİ / SERTİFİKA</vt:lpstr>
      <vt:lpstr>PowerPoint Sunusu</vt:lpstr>
      <vt:lpstr>PowerPoint Sunusu</vt:lpstr>
      <vt:lpstr>GİRİŞİMCİLİK EĞİTİM PROGRAMI</vt:lpstr>
      <vt:lpstr>NASIL BAŞVURU YAPILABİLİR?</vt:lpstr>
      <vt:lpstr>PROGRAM SÜRESİ</vt:lpstr>
      <vt:lpstr>PROGRAM SÜRESİNCE İŞKUR TARAFINDAN YAPILAN ÖDEMELER</vt:lpstr>
      <vt:lpstr>ALINACAK BELGE İLE NEREYE BAŞVURULABİLİR?</vt:lpstr>
      <vt:lpstr>PowerPoint Sunusu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.</dc:creator>
  <cp:lastModifiedBy>Eser EROL</cp:lastModifiedBy>
  <cp:revision>1391</cp:revision>
  <cp:lastPrinted>2015-12-30T09:33:54Z</cp:lastPrinted>
  <dcterms:created xsi:type="dcterms:W3CDTF">2012-04-13T04:42:51Z</dcterms:created>
  <dcterms:modified xsi:type="dcterms:W3CDTF">2015-12-30T09:35:53Z</dcterms:modified>
</cp:coreProperties>
</file>