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59" r:id="rId4"/>
    <p:sldId id="260" r:id="rId5"/>
    <p:sldId id="269" r:id="rId6"/>
    <p:sldId id="268" r:id="rId7"/>
    <p:sldId id="262" r:id="rId8"/>
    <p:sldId id="265" r:id="rId9"/>
    <p:sldId id="261" r:id="rId10"/>
    <p:sldId id="270" r:id="rId11"/>
    <p:sldId id="271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ema Uygulanmış Stil 1 - Vurgu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48" autoAdjust="0"/>
    <p:restoredTop sz="94660"/>
  </p:normalViewPr>
  <p:slideViewPr>
    <p:cSldViewPr>
      <p:cViewPr>
        <p:scale>
          <a:sx n="76" d="100"/>
          <a:sy n="76" d="100"/>
        </p:scale>
        <p:origin x="-978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03.11.2016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703440" cy="2234679"/>
          </a:xfrm>
        </p:spPr>
        <p:txBody>
          <a:bodyPr>
            <a:normAutofit/>
          </a:bodyPr>
          <a:lstStyle/>
          <a:p>
            <a:pPr algn="ctr"/>
            <a:r>
              <a:rPr lang="tr-TR" sz="5400" dirty="0" smtClean="0"/>
              <a:t>ELE 100%</a:t>
            </a:r>
            <a:br>
              <a:rPr lang="tr-TR" sz="5400" dirty="0" smtClean="0"/>
            </a:br>
            <a:r>
              <a:rPr lang="tr-TR" sz="5400" dirty="0" smtClean="0"/>
              <a:t>STUDY PACK II</a:t>
            </a:r>
            <a:endParaRPr lang="tr-TR" sz="54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28600" y="4293096"/>
            <a:ext cx="4419600" cy="507504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tr-TR" sz="4400" dirty="0" err="1" smtClean="0"/>
              <a:t>Speaking</a:t>
            </a:r>
            <a:r>
              <a:rPr lang="tr-TR" sz="4400" dirty="0" smtClean="0"/>
              <a:t> </a:t>
            </a:r>
            <a:r>
              <a:rPr lang="tr-TR" sz="4400" dirty="0" err="1" smtClean="0"/>
              <a:t>Tasks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val="94929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364999"/>
              </p:ext>
            </p:extLst>
          </p:nvPr>
        </p:nvGraphicFramePr>
        <p:xfrm>
          <a:off x="179512" y="188640"/>
          <a:ext cx="8856984" cy="65996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753923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/>
                        <a:t>STUDENT 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(Start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/>
                        <a:t>STUDENT</a:t>
                      </a:r>
                      <a:r>
                        <a:rPr lang="tr-TR" sz="3600" baseline="0" dirty="0" smtClean="0"/>
                        <a:t> B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(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Student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A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will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tr-TR" sz="2000" dirty="0"/>
                    </a:p>
                  </a:txBody>
                  <a:tcPr/>
                </a:tc>
              </a:tr>
              <a:tr h="5654789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tr-TR" sz="24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Dikdörtgen 4"/>
          <p:cNvSpPr/>
          <p:nvPr/>
        </p:nvSpPr>
        <p:spPr>
          <a:xfrm>
            <a:off x="107504" y="260648"/>
            <a:ext cx="132841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TASK7</a:t>
            </a:r>
            <a:endParaRPr lang="tr-TR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İçerik Yer Tutucusu 3"/>
          <p:cNvSpPr>
            <a:spLocks noGrp="1"/>
          </p:cNvSpPr>
          <p:nvPr>
            <p:ph sz="half" idx="4294967295"/>
          </p:nvPr>
        </p:nvSpPr>
        <p:spPr>
          <a:xfrm>
            <a:off x="251520" y="1268760"/>
            <a:ext cx="4245868" cy="53285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tr-TR" sz="3000" dirty="0" err="1" smtClean="0">
                <a:solidFill>
                  <a:schemeClr val="bg1"/>
                </a:solidFill>
              </a:rPr>
              <a:t>You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are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late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for</a:t>
            </a:r>
            <a:r>
              <a:rPr lang="tr-TR" sz="3000" dirty="0" smtClean="0">
                <a:solidFill>
                  <a:schemeClr val="bg1"/>
                </a:solidFill>
              </a:rPr>
              <a:t> a </a:t>
            </a:r>
            <a:r>
              <a:rPr lang="tr-TR" sz="3000" dirty="0" err="1" smtClean="0">
                <a:solidFill>
                  <a:schemeClr val="bg1"/>
                </a:solidFill>
              </a:rPr>
              <a:t>meeting</a:t>
            </a:r>
            <a:r>
              <a:rPr lang="tr-TR" sz="3000" dirty="0" smtClean="0">
                <a:solidFill>
                  <a:schemeClr val="bg1"/>
                </a:solidFill>
              </a:rPr>
              <a:t> at </a:t>
            </a:r>
            <a:r>
              <a:rPr lang="tr-TR" sz="3000" dirty="0" err="1" smtClean="0">
                <a:solidFill>
                  <a:schemeClr val="bg1"/>
                </a:solidFill>
              </a:rPr>
              <a:t>work</a:t>
            </a:r>
            <a:r>
              <a:rPr lang="tr-TR" sz="3000" dirty="0" smtClean="0">
                <a:solidFill>
                  <a:schemeClr val="bg1"/>
                </a:solidFill>
              </a:rPr>
              <a:t>. </a:t>
            </a:r>
            <a:r>
              <a:rPr lang="tr-TR" sz="3000" dirty="0" err="1" smtClean="0">
                <a:solidFill>
                  <a:schemeClr val="bg1"/>
                </a:solidFill>
              </a:rPr>
              <a:t>This</a:t>
            </a:r>
            <a:r>
              <a:rPr lang="tr-TR" sz="3000" dirty="0" smtClean="0">
                <a:solidFill>
                  <a:schemeClr val="bg1"/>
                </a:solidFill>
              </a:rPr>
              <a:t> is </a:t>
            </a:r>
            <a:r>
              <a:rPr lang="tr-TR" sz="3000" dirty="0" err="1" smtClean="0">
                <a:solidFill>
                  <a:schemeClr val="bg1"/>
                </a:solidFill>
              </a:rPr>
              <a:t>the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third</a:t>
            </a:r>
            <a:r>
              <a:rPr lang="tr-TR" sz="3000" dirty="0" smtClean="0">
                <a:solidFill>
                  <a:schemeClr val="bg1"/>
                </a:solidFill>
              </a:rPr>
              <a:t> time </a:t>
            </a:r>
            <a:r>
              <a:rPr lang="tr-TR" sz="3000" dirty="0" err="1" smtClean="0">
                <a:solidFill>
                  <a:schemeClr val="bg1"/>
                </a:solidFill>
              </a:rPr>
              <a:t>this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week</a:t>
            </a:r>
            <a:r>
              <a:rPr lang="tr-TR" sz="3000" dirty="0" smtClean="0">
                <a:solidFill>
                  <a:schemeClr val="bg1"/>
                </a:solidFill>
              </a:rPr>
              <a:t>. </a:t>
            </a:r>
            <a:r>
              <a:rPr lang="tr-TR" sz="3000" dirty="0" err="1" smtClean="0">
                <a:solidFill>
                  <a:schemeClr val="bg1"/>
                </a:solidFill>
              </a:rPr>
              <a:t>When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you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come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to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the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office</a:t>
            </a:r>
            <a:r>
              <a:rPr lang="tr-TR" sz="3000" dirty="0" smtClean="0">
                <a:solidFill>
                  <a:schemeClr val="bg1"/>
                </a:solidFill>
              </a:rPr>
              <a:t>, </a:t>
            </a:r>
            <a:r>
              <a:rPr lang="tr-TR" sz="3000" dirty="0" err="1" smtClean="0">
                <a:solidFill>
                  <a:schemeClr val="bg1"/>
                </a:solidFill>
              </a:rPr>
              <a:t>your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friend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says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that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the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boss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wants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to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see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you</a:t>
            </a:r>
            <a:r>
              <a:rPr lang="tr-TR" sz="3000" dirty="0" smtClean="0">
                <a:solidFill>
                  <a:schemeClr val="bg1"/>
                </a:solidFill>
              </a:rPr>
              <a:t>.</a:t>
            </a:r>
            <a:endParaRPr lang="tr-TR" sz="3000" dirty="0" smtClean="0">
              <a:solidFill>
                <a:schemeClr val="bg1"/>
              </a:solidFill>
            </a:endParaRPr>
          </a:p>
          <a:p>
            <a:pPr hangingPunct="0"/>
            <a:r>
              <a:rPr lang="tr-TR" sz="3000" dirty="0" smtClean="0">
                <a:solidFill>
                  <a:schemeClr val="bg1"/>
                </a:solidFill>
              </a:rPr>
              <a:t>Say </a:t>
            </a:r>
            <a:r>
              <a:rPr lang="tr-TR" sz="3000" dirty="0" err="1" smtClean="0">
                <a:solidFill>
                  <a:schemeClr val="bg1"/>
                </a:solidFill>
              </a:rPr>
              <a:t>you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are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sorry</a:t>
            </a:r>
            <a:r>
              <a:rPr lang="tr-TR" sz="3000" dirty="0" smtClean="0">
                <a:solidFill>
                  <a:schemeClr val="bg1"/>
                </a:solidFill>
              </a:rPr>
              <a:t>.</a:t>
            </a:r>
          </a:p>
          <a:p>
            <a:pPr hangingPunct="0"/>
            <a:r>
              <a:rPr lang="tr-TR" sz="3000" dirty="0" err="1" smtClean="0">
                <a:solidFill>
                  <a:schemeClr val="bg1"/>
                </a:solidFill>
              </a:rPr>
              <a:t>Explain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what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happened</a:t>
            </a:r>
            <a:r>
              <a:rPr lang="tr-TR" sz="3000" dirty="0" smtClean="0">
                <a:solidFill>
                  <a:schemeClr val="bg1"/>
                </a:solidFill>
              </a:rPr>
              <a:t>: </a:t>
            </a:r>
            <a:r>
              <a:rPr lang="tr-TR" sz="3000" dirty="0" err="1" smtClean="0">
                <a:solidFill>
                  <a:schemeClr val="bg1"/>
                </a:solidFill>
              </a:rPr>
              <a:t>The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bus</a:t>
            </a:r>
            <a:r>
              <a:rPr lang="tr-TR" sz="3000" dirty="0" smtClean="0">
                <a:solidFill>
                  <a:schemeClr val="bg1"/>
                </a:solidFill>
              </a:rPr>
              <a:t> – </a:t>
            </a:r>
            <a:r>
              <a:rPr lang="tr-TR" sz="3000" dirty="0" err="1" smtClean="0">
                <a:solidFill>
                  <a:schemeClr val="bg1"/>
                </a:solidFill>
              </a:rPr>
              <a:t>late</a:t>
            </a:r>
            <a:r>
              <a:rPr lang="tr-TR" sz="3000" dirty="0" smtClean="0">
                <a:solidFill>
                  <a:schemeClr val="bg1"/>
                </a:solidFill>
              </a:rPr>
              <a:t>, </a:t>
            </a:r>
            <a:r>
              <a:rPr lang="en-US" sz="3000" dirty="0" smtClean="0">
                <a:solidFill>
                  <a:schemeClr val="bg1"/>
                </a:solidFill>
              </a:rPr>
              <a:t>t</a:t>
            </a:r>
            <a:r>
              <a:rPr lang="en-US" sz="3000" dirty="0" smtClean="0">
                <a:solidFill>
                  <a:schemeClr val="bg1"/>
                </a:solidFill>
              </a:rPr>
              <a:t>raffic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jam</a:t>
            </a:r>
            <a:r>
              <a:rPr lang="tr-TR" sz="3000" dirty="0" smtClean="0">
                <a:solidFill>
                  <a:schemeClr val="bg1"/>
                </a:solidFill>
              </a:rPr>
              <a:t>, </a:t>
            </a:r>
            <a:r>
              <a:rPr lang="tr-TR" sz="3000" dirty="0" err="1" smtClean="0">
                <a:solidFill>
                  <a:schemeClr val="bg1"/>
                </a:solidFill>
              </a:rPr>
              <a:t>a</a:t>
            </a:r>
            <a:r>
              <a:rPr lang="tr-TR" sz="3000" dirty="0" err="1" smtClean="0">
                <a:solidFill>
                  <a:schemeClr val="bg1"/>
                </a:solidFill>
              </a:rPr>
              <a:t>ccident</a:t>
            </a:r>
            <a:r>
              <a:rPr lang="tr-TR" sz="3000" dirty="0">
                <a:solidFill>
                  <a:schemeClr val="bg1"/>
                </a:solidFill>
              </a:rPr>
              <a:t> </a:t>
            </a:r>
            <a:r>
              <a:rPr lang="tr-TR" sz="3000" dirty="0" smtClean="0">
                <a:solidFill>
                  <a:schemeClr val="bg1"/>
                </a:solidFill>
              </a:rPr>
              <a:t>&amp; </a:t>
            </a:r>
            <a:r>
              <a:rPr lang="tr-TR" sz="3000" dirty="0" err="1">
                <a:solidFill>
                  <a:schemeClr val="bg1"/>
                </a:solidFill>
              </a:rPr>
              <a:t>w</a:t>
            </a:r>
            <a:r>
              <a:rPr lang="tr-TR" sz="3000" dirty="0" err="1" smtClean="0">
                <a:solidFill>
                  <a:schemeClr val="bg1"/>
                </a:solidFill>
              </a:rPr>
              <a:t>alked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the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last</a:t>
            </a:r>
            <a:r>
              <a:rPr lang="tr-TR" sz="3000" dirty="0" smtClean="0">
                <a:solidFill>
                  <a:schemeClr val="bg1"/>
                </a:solidFill>
              </a:rPr>
              <a:t> 2 </a:t>
            </a:r>
            <a:r>
              <a:rPr lang="tr-TR" sz="3000" dirty="0" err="1" smtClean="0">
                <a:solidFill>
                  <a:schemeClr val="bg1"/>
                </a:solidFill>
              </a:rPr>
              <a:t>kilometers</a:t>
            </a:r>
            <a:r>
              <a:rPr lang="tr-TR" sz="3000" dirty="0" smtClean="0">
                <a:solidFill>
                  <a:schemeClr val="bg1"/>
                </a:solidFill>
              </a:rPr>
              <a:t>. </a:t>
            </a:r>
            <a:endParaRPr lang="tr-TR" sz="3000" dirty="0" smtClean="0">
              <a:solidFill>
                <a:schemeClr val="bg1"/>
              </a:solidFill>
            </a:endParaRPr>
          </a:p>
          <a:p>
            <a:pPr hangingPunct="0"/>
            <a:endParaRPr lang="tr-TR" dirty="0" smtClean="0">
              <a:solidFill>
                <a:schemeClr val="bg1"/>
              </a:solidFill>
            </a:endParaRPr>
          </a:p>
        </p:txBody>
      </p:sp>
      <p:sp>
        <p:nvSpPr>
          <p:cNvPr id="9" name="İçerik Yer Tutucusu 3"/>
          <p:cNvSpPr>
            <a:spLocks noGrp="1"/>
          </p:cNvSpPr>
          <p:nvPr>
            <p:ph sz="half" idx="4294967295"/>
          </p:nvPr>
        </p:nvSpPr>
        <p:spPr>
          <a:xfrm>
            <a:off x="4718620" y="1196752"/>
            <a:ext cx="4245868" cy="53285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tr-TR" sz="3000" dirty="0" err="1" smtClean="0">
                <a:solidFill>
                  <a:schemeClr val="bg1"/>
                </a:solidFill>
              </a:rPr>
              <a:t>You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are</a:t>
            </a:r>
            <a:r>
              <a:rPr lang="tr-TR" sz="3000" dirty="0" smtClean="0">
                <a:solidFill>
                  <a:schemeClr val="bg1"/>
                </a:solidFill>
              </a:rPr>
              <a:t> a </a:t>
            </a:r>
            <a:r>
              <a:rPr lang="tr-TR" sz="3000" dirty="0" err="1" smtClean="0">
                <a:solidFill>
                  <a:schemeClr val="bg1"/>
                </a:solidFill>
              </a:rPr>
              <a:t>boss</a:t>
            </a:r>
            <a:r>
              <a:rPr lang="tr-TR" sz="3000" dirty="0" smtClean="0">
                <a:solidFill>
                  <a:schemeClr val="bg1"/>
                </a:solidFill>
              </a:rPr>
              <a:t>. </a:t>
            </a:r>
            <a:r>
              <a:rPr lang="tr-TR" sz="3000" dirty="0" err="1" smtClean="0">
                <a:solidFill>
                  <a:schemeClr val="bg1"/>
                </a:solidFill>
              </a:rPr>
              <a:t>One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smtClean="0">
                <a:solidFill>
                  <a:schemeClr val="bg1"/>
                </a:solidFill>
              </a:rPr>
              <a:t>of </a:t>
            </a:r>
            <a:r>
              <a:rPr lang="tr-TR" sz="3000" dirty="0" err="1" smtClean="0">
                <a:solidFill>
                  <a:schemeClr val="bg1"/>
                </a:solidFill>
              </a:rPr>
              <a:t>your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employees</a:t>
            </a:r>
            <a:r>
              <a:rPr lang="tr-TR" sz="3000" dirty="0" smtClean="0">
                <a:solidFill>
                  <a:schemeClr val="bg1"/>
                </a:solidFill>
              </a:rPr>
              <a:t> is </a:t>
            </a:r>
            <a:r>
              <a:rPr lang="tr-TR" sz="3000" dirty="0" err="1" smtClean="0">
                <a:solidFill>
                  <a:schemeClr val="bg1"/>
                </a:solidFill>
              </a:rPr>
              <a:t>late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for</a:t>
            </a:r>
            <a:r>
              <a:rPr lang="tr-TR" sz="3000" dirty="0" smtClean="0">
                <a:solidFill>
                  <a:schemeClr val="bg1"/>
                </a:solidFill>
              </a:rPr>
              <a:t> an </a:t>
            </a:r>
            <a:r>
              <a:rPr lang="tr-TR" sz="3000" dirty="0" err="1" smtClean="0">
                <a:solidFill>
                  <a:schemeClr val="bg1"/>
                </a:solidFill>
              </a:rPr>
              <a:t>important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meeting</a:t>
            </a:r>
            <a:r>
              <a:rPr lang="tr-TR" sz="3000" dirty="0" smtClean="0">
                <a:solidFill>
                  <a:schemeClr val="bg1"/>
                </a:solidFill>
              </a:rPr>
              <a:t>, </a:t>
            </a:r>
            <a:r>
              <a:rPr lang="tr-TR" sz="3000" dirty="0" err="1" smtClean="0">
                <a:solidFill>
                  <a:schemeClr val="bg1"/>
                </a:solidFill>
              </a:rPr>
              <a:t>and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this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smtClean="0">
                <a:solidFill>
                  <a:schemeClr val="bg1"/>
                </a:solidFill>
              </a:rPr>
              <a:t>is </a:t>
            </a:r>
            <a:r>
              <a:rPr lang="tr-TR" sz="3000" dirty="0" err="1" smtClean="0">
                <a:solidFill>
                  <a:schemeClr val="bg1"/>
                </a:solidFill>
              </a:rPr>
              <a:t>the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third</a:t>
            </a:r>
            <a:r>
              <a:rPr lang="tr-TR" sz="3000" dirty="0" smtClean="0">
                <a:solidFill>
                  <a:schemeClr val="bg1"/>
                </a:solidFill>
              </a:rPr>
              <a:t> time </a:t>
            </a:r>
            <a:r>
              <a:rPr lang="tr-TR" sz="3000" dirty="0" err="1" smtClean="0">
                <a:solidFill>
                  <a:schemeClr val="bg1"/>
                </a:solidFill>
              </a:rPr>
              <a:t>this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week</a:t>
            </a:r>
            <a:r>
              <a:rPr lang="tr-TR" sz="3000" dirty="0" smtClean="0">
                <a:solidFill>
                  <a:schemeClr val="bg1"/>
                </a:solidFill>
              </a:rPr>
              <a:t>. </a:t>
            </a:r>
            <a:endParaRPr lang="tr-TR" sz="3000" dirty="0" smtClean="0">
              <a:solidFill>
                <a:schemeClr val="bg1"/>
              </a:solidFill>
            </a:endParaRPr>
          </a:p>
          <a:p>
            <a:pPr hangingPunct="0"/>
            <a:r>
              <a:rPr lang="tr-TR" sz="3000" dirty="0" smtClean="0">
                <a:solidFill>
                  <a:schemeClr val="bg1"/>
                </a:solidFill>
              </a:rPr>
              <a:t>Listen </a:t>
            </a:r>
            <a:r>
              <a:rPr lang="tr-TR" sz="3000" dirty="0" err="1" smtClean="0">
                <a:solidFill>
                  <a:schemeClr val="bg1"/>
                </a:solidFill>
              </a:rPr>
              <a:t>to</a:t>
            </a:r>
            <a:r>
              <a:rPr lang="tr-TR" sz="3000" dirty="0" smtClean="0">
                <a:solidFill>
                  <a:schemeClr val="bg1"/>
                </a:solidFill>
              </a:rPr>
              <a:t> his/her </a:t>
            </a:r>
            <a:r>
              <a:rPr lang="tr-TR" sz="3000" dirty="0" err="1" smtClean="0">
                <a:solidFill>
                  <a:schemeClr val="bg1"/>
                </a:solidFill>
              </a:rPr>
              <a:t>excuses</a:t>
            </a:r>
            <a:r>
              <a:rPr lang="tr-TR" sz="3000" dirty="0" smtClean="0">
                <a:solidFill>
                  <a:schemeClr val="bg1"/>
                </a:solidFill>
              </a:rPr>
              <a:t>.</a:t>
            </a:r>
          </a:p>
          <a:p>
            <a:pPr hangingPunct="0"/>
            <a:r>
              <a:rPr lang="tr-TR" sz="3000" dirty="0" smtClean="0">
                <a:solidFill>
                  <a:schemeClr val="bg1"/>
                </a:solidFill>
              </a:rPr>
              <a:t>Ask </a:t>
            </a:r>
            <a:r>
              <a:rPr lang="tr-TR" sz="3000" dirty="0" err="1" smtClean="0">
                <a:solidFill>
                  <a:schemeClr val="bg1"/>
                </a:solidFill>
              </a:rPr>
              <a:t>follow-up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questions</a:t>
            </a:r>
            <a:r>
              <a:rPr lang="tr-TR" sz="3000" dirty="0" smtClean="0">
                <a:solidFill>
                  <a:schemeClr val="bg1"/>
                </a:solidFill>
              </a:rPr>
              <a:t>.</a:t>
            </a:r>
          </a:p>
          <a:p>
            <a:pPr hangingPunct="0"/>
            <a:r>
              <a:rPr lang="tr-TR" sz="3000" dirty="0">
                <a:solidFill>
                  <a:schemeClr val="bg1"/>
                </a:solidFill>
              </a:rPr>
              <a:t>S</a:t>
            </a:r>
            <a:r>
              <a:rPr lang="tr-TR" sz="3000" dirty="0" smtClean="0">
                <a:solidFill>
                  <a:schemeClr val="bg1"/>
                </a:solidFill>
              </a:rPr>
              <a:t>how </a:t>
            </a:r>
            <a:r>
              <a:rPr lang="tr-TR" sz="3000" dirty="0" err="1" smtClean="0">
                <a:solidFill>
                  <a:schemeClr val="bg1"/>
                </a:solidFill>
              </a:rPr>
              <a:t>disapproval</a:t>
            </a:r>
            <a:r>
              <a:rPr lang="tr-TR" sz="3000" dirty="0" smtClean="0">
                <a:solidFill>
                  <a:schemeClr val="bg1"/>
                </a:solidFill>
              </a:rPr>
              <a:t>.</a:t>
            </a:r>
            <a:endParaRPr lang="tr-TR" sz="3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53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962080"/>
              </p:ext>
            </p:extLst>
          </p:nvPr>
        </p:nvGraphicFramePr>
        <p:xfrm>
          <a:off x="179512" y="188640"/>
          <a:ext cx="8856984" cy="65996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753923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/>
                        <a:t>STUDENT 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(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Student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B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will</a:t>
                      </a:r>
                      <a:r>
                        <a:rPr lang="tr-TR" sz="2000" baseline="0" dirty="0" smtClean="0">
                          <a:solidFill>
                            <a:schemeClr val="bg1"/>
                          </a:solidFill>
                        </a:rPr>
                        <a:t> s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.)</a:t>
                      </a:r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/>
                        <a:t>STUDENT</a:t>
                      </a:r>
                      <a:r>
                        <a:rPr lang="tr-TR" sz="3600" baseline="0" dirty="0" smtClean="0"/>
                        <a:t> B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(Start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.)</a:t>
                      </a:r>
                      <a:endParaRPr lang="tr-TR" sz="2000" dirty="0"/>
                    </a:p>
                  </a:txBody>
                  <a:tcPr/>
                </a:tc>
              </a:tr>
              <a:tr h="5654789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tr-TR" sz="24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Dikdörtgen 4"/>
          <p:cNvSpPr/>
          <p:nvPr/>
        </p:nvSpPr>
        <p:spPr>
          <a:xfrm>
            <a:off x="107504" y="260648"/>
            <a:ext cx="132841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TASK8</a:t>
            </a:r>
            <a:endParaRPr lang="tr-TR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İçerik Yer Tutucusu 3"/>
          <p:cNvSpPr>
            <a:spLocks noGrp="1"/>
          </p:cNvSpPr>
          <p:nvPr>
            <p:ph sz="half" idx="4294967295"/>
          </p:nvPr>
        </p:nvSpPr>
        <p:spPr>
          <a:xfrm>
            <a:off x="251520" y="1268760"/>
            <a:ext cx="4245868" cy="532859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hangingPunct="0">
              <a:spcBef>
                <a:spcPts val="0"/>
              </a:spcBef>
              <a:buNone/>
            </a:pPr>
            <a:r>
              <a:rPr lang="en-US" sz="2600" dirty="0">
                <a:solidFill>
                  <a:schemeClr val="bg1"/>
                </a:solidFill>
              </a:rPr>
              <a:t>Your friend phones you. S/he suggests you to go for a bike ride for tomorrow. You don’t want to do this. </a:t>
            </a:r>
            <a:endParaRPr lang="tr-TR" sz="2600" dirty="0">
              <a:solidFill>
                <a:schemeClr val="bg1"/>
              </a:solidFill>
            </a:endParaRPr>
          </a:p>
          <a:p>
            <a:pPr hangingPunct="0">
              <a:spcBef>
                <a:spcPts val="0"/>
              </a:spcBef>
            </a:pPr>
            <a:r>
              <a:rPr lang="en-US" sz="2600" dirty="0" smtClean="0">
                <a:solidFill>
                  <a:schemeClr val="bg1"/>
                </a:solidFill>
              </a:rPr>
              <a:t>Answer </a:t>
            </a:r>
            <a:r>
              <a:rPr lang="en-US" sz="2600" dirty="0">
                <a:solidFill>
                  <a:schemeClr val="bg1"/>
                </a:solidFill>
              </a:rPr>
              <a:t>the </a:t>
            </a:r>
            <a:r>
              <a:rPr lang="en-US" sz="2600" dirty="0" smtClean="0">
                <a:solidFill>
                  <a:schemeClr val="bg1"/>
                </a:solidFill>
              </a:rPr>
              <a:t>phone</a:t>
            </a:r>
            <a:r>
              <a:rPr lang="tr-TR" sz="2600" dirty="0" smtClean="0">
                <a:solidFill>
                  <a:schemeClr val="bg1"/>
                </a:solidFill>
              </a:rPr>
              <a:t>,</a:t>
            </a:r>
            <a:r>
              <a:rPr lang="en-US" sz="2600" dirty="0" smtClean="0">
                <a:solidFill>
                  <a:schemeClr val="bg1"/>
                </a:solidFill>
              </a:rPr>
              <a:t> </a:t>
            </a:r>
            <a:r>
              <a:rPr lang="en-US" sz="2600" dirty="0">
                <a:solidFill>
                  <a:schemeClr val="bg1"/>
                </a:solidFill>
              </a:rPr>
              <a:t>and ask how s/he is. </a:t>
            </a:r>
            <a:endParaRPr lang="tr-TR" sz="2600" dirty="0">
              <a:solidFill>
                <a:schemeClr val="bg1"/>
              </a:solidFill>
            </a:endParaRPr>
          </a:p>
          <a:p>
            <a:pPr hangingPunct="0">
              <a:spcBef>
                <a:spcPts val="0"/>
              </a:spcBef>
            </a:pPr>
            <a:r>
              <a:rPr lang="tr-TR" sz="2600" dirty="0" smtClean="0">
                <a:solidFill>
                  <a:schemeClr val="bg1"/>
                </a:solidFill>
              </a:rPr>
              <a:t>Say </a:t>
            </a:r>
            <a:r>
              <a:rPr lang="en-US" sz="2600" dirty="0" smtClean="0">
                <a:solidFill>
                  <a:schemeClr val="bg1"/>
                </a:solidFill>
              </a:rPr>
              <a:t>you </a:t>
            </a:r>
            <a:r>
              <a:rPr lang="en-US" sz="2600" dirty="0">
                <a:solidFill>
                  <a:schemeClr val="bg1"/>
                </a:solidFill>
              </a:rPr>
              <a:t>don’t want to go for a bike ride. </a:t>
            </a:r>
            <a:endParaRPr lang="tr-TR" sz="2600" dirty="0" smtClean="0">
              <a:solidFill>
                <a:schemeClr val="bg1"/>
              </a:solidFill>
            </a:endParaRPr>
          </a:p>
          <a:p>
            <a:pPr hangingPunct="0">
              <a:spcBef>
                <a:spcPts val="0"/>
              </a:spcBef>
            </a:pPr>
            <a:r>
              <a:rPr lang="en-US" sz="2600" dirty="0" smtClean="0">
                <a:solidFill>
                  <a:schemeClr val="bg1"/>
                </a:solidFill>
              </a:rPr>
              <a:t>Suggest </a:t>
            </a:r>
            <a:r>
              <a:rPr lang="en-US" sz="2600" dirty="0">
                <a:solidFill>
                  <a:schemeClr val="bg1"/>
                </a:solidFill>
              </a:rPr>
              <a:t>watching a film at home. </a:t>
            </a:r>
            <a:endParaRPr lang="tr-TR" sz="2600" dirty="0">
              <a:solidFill>
                <a:schemeClr val="bg1"/>
              </a:solidFill>
            </a:endParaRPr>
          </a:p>
          <a:p>
            <a:pPr hangingPunct="0">
              <a:spcBef>
                <a:spcPts val="0"/>
              </a:spcBef>
            </a:pPr>
            <a:r>
              <a:rPr lang="en-US" sz="2600" dirty="0" smtClean="0">
                <a:solidFill>
                  <a:schemeClr val="bg1"/>
                </a:solidFill>
              </a:rPr>
              <a:t>Agree </a:t>
            </a:r>
            <a:r>
              <a:rPr lang="en-US" sz="2600" dirty="0">
                <a:solidFill>
                  <a:schemeClr val="bg1"/>
                </a:solidFill>
              </a:rPr>
              <a:t>with the time. </a:t>
            </a:r>
            <a:endParaRPr lang="tr-TR" sz="2600" dirty="0">
              <a:solidFill>
                <a:schemeClr val="bg1"/>
              </a:solidFill>
            </a:endParaRPr>
          </a:p>
          <a:p>
            <a:pPr hangingPunct="0">
              <a:spcBef>
                <a:spcPts val="0"/>
              </a:spcBef>
            </a:pPr>
            <a:r>
              <a:rPr lang="en-US" sz="2600" dirty="0" smtClean="0">
                <a:solidFill>
                  <a:schemeClr val="bg1"/>
                </a:solidFill>
              </a:rPr>
              <a:t>Confirm </a:t>
            </a:r>
            <a:r>
              <a:rPr lang="en-US" sz="2600" dirty="0">
                <a:solidFill>
                  <a:schemeClr val="bg1"/>
                </a:solidFill>
              </a:rPr>
              <a:t>the </a:t>
            </a:r>
            <a:r>
              <a:rPr lang="en-US" sz="2600" dirty="0" smtClean="0">
                <a:solidFill>
                  <a:schemeClr val="bg1"/>
                </a:solidFill>
              </a:rPr>
              <a:t>plan</a:t>
            </a:r>
            <a:r>
              <a:rPr lang="tr-TR" sz="2600" dirty="0" smtClean="0">
                <a:solidFill>
                  <a:schemeClr val="bg1"/>
                </a:solidFill>
              </a:rPr>
              <a:t>,</a:t>
            </a:r>
            <a:r>
              <a:rPr lang="en-US" sz="2600" dirty="0" smtClean="0">
                <a:solidFill>
                  <a:schemeClr val="bg1"/>
                </a:solidFill>
              </a:rPr>
              <a:t> </a:t>
            </a:r>
            <a:r>
              <a:rPr lang="en-US" sz="2600" dirty="0">
                <a:solidFill>
                  <a:schemeClr val="bg1"/>
                </a:solidFill>
              </a:rPr>
              <a:t>and say </a:t>
            </a:r>
            <a:r>
              <a:rPr lang="en-US" sz="2600" dirty="0" smtClean="0">
                <a:solidFill>
                  <a:schemeClr val="bg1"/>
                </a:solidFill>
              </a:rPr>
              <a:t>goodbye</a:t>
            </a:r>
            <a:r>
              <a:rPr lang="tr-TR" sz="2600" dirty="0">
                <a:solidFill>
                  <a:schemeClr val="bg1"/>
                </a:solidFill>
              </a:rPr>
              <a:t>.</a:t>
            </a:r>
            <a:endParaRPr lang="tr-TR" sz="2600" dirty="0" smtClean="0">
              <a:solidFill>
                <a:schemeClr val="bg1"/>
              </a:solidFill>
            </a:endParaRPr>
          </a:p>
        </p:txBody>
      </p:sp>
      <p:sp>
        <p:nvSpPr>
          <p:cNvPr id="9" name="İçerik Yer Tutucusu 3"/>
          <p:cNvSpPr>
            <a:spLocks noGrp="1"/>
          </p:cNvSpPr>
          <p:nvPr>
            <p:ph sz="half" idx="4294967295"/>
          </p:nvPr>
        </p:nvSpPr>
        <p:spPr>
          <a:xfrm>
            <a:off x="4718620" y="1196752"/>
            <a:ext cx="4245868" cy="532859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hangingPunct="0">
              <a:spcBef>
                <a:spcPts val="0"/>
              </a:spcBef>
              <a:buNone/>
            </a:pPr>
            <a:r>
              <a:rPr lang="en-US" sz="2500" dirty="0">
                <a:solidFill>
                  <a:schemeClr val="bg1"/>
                </a:solidFill>
              </a:rPr>
              <a:t>You want to do something </a:t>
            </a:r>
            <a:r>
              <a:rPr lang="en-US" sz="2500" dirty="0" smtClean="0">
                <a:solidFill>
                  <a:schemeClr val="bg1"/>
                </a:solidFill>
              </a:rPr>
              <a:t>different. </a:t>
            </a:r>
            <a:r>
              <a:rPr lang="en-US" sz="2500" dirty="0">
                <a:solidFill>
                  <a:schemeClr val="bg1"/>
                </a:solidFill>
              </a:rPr>
              <a:t>You phone your friend to make plans for tomorrow. </a:t>
            </a:r>
            <a:endParaRPr lang="tr-TR" sz="2500" dirty="0">
              <a:solidFill>
                <a:schemeClr val="bg1"/>
              </a:solidFill>
            </a:endParaRPr>
          </a:p>
          <a:p>
            <a:pPr hangingPunct="0">
              <a:spcBef>
                <a:spcPts val="0"/>
              </a:spcBef>
            </a:pPr>
            <a:r>
              <a:rPr lang="tr-TR" sz="2500" dirty="0" smtClean="0">
                <a:solidFill>
                  <a:schemeClr val="bg1"/>
                </a:solidFill>
              </a:rPr>
              <a:t>Say </a:t>
            </a:r>
            <a:r>
              <a:rPr lang="en-US" sz="2500" dirty="0" smtClean="0">
                <a:solidFill>
                  <a:schemeClr val="bg1"/>
                </a:solidFill>
              </a:rPr>
              <a:t>that </a:t>
            </a:r>
            <a:r>
              <a:rPr lang="en-US" sz="2500" dirty="0">
                <a:solidFill>
                  <a:schemeClr val="bg1"/>
                </a:solidFill>
              </a:rPr>
              <a:t>you want to do something different. </a:t>
            </a:r>
            <a:endParaRPr lang="tr-TR" sz="2500" dirty="0">
              <a:solidFill>
                <a:schemeClr val="bg1"/>
              </a:solidFill>
            </a:endParaRPr>
          </a:p>
          <a:p>
            <a:pPr hangingPunct="0">
              <a:spcBef>
                <a:spcPts val="0"/>
              </a:spcBef>
            </a:pPr>
            <a:r>
              <a:rPr lang="en-US" sz="2500" dirty="0" smtClean="0">
                <a:solidFill>
                  <a:schemeClr val="bg1"/>
                </a:solidFill>
              </a:rPr>
              <a:t>Suggest to </a:t>
            </a:r>
            <a:r>
              <a:rPr lang="en-US" sz="2500" dirty="0">
                <a:solidFill>
                  <a:schemeClr val="bg1"/>
                </a:solidFill>
              </a:rPr>
              <a:t>go for a bike ride and have a picnic. </a:t>
            </a:r>
            <a:endParaRPr lang="tr-TR" sz="2500" dirty="0">
              <a:solidFill>
                <a:schemeClr val="bg1"/>
              </a:solidFill>
            </a:endParaRPr>
          </a:p>
          <a:p>
            <a:pPr hangingPunct="0">
              <a:spcBef>
                <a:spcPts val="0"/>
              </a:spcBef>
            </a:pPr>
            <a:r>
              <a:rPr lang="en-US" sz="2500" dirty="0" smtClean="0">
                <a:solidFill>
                  <a:schemeClr val="bg1"/>
                </a:solidFill>
              </a:rPr>
              <a:t>Your </a:t>
            </a:r>
            <a:r>
              <a:rPr lang="en-US" sz="2500" dirty="0">
                <a:solidFill>
                  <a:schemeClr val="bg1"/>
                </a:solidFill>
              </a:rPr>
              <a:t>friend doesn’t like the </a:t>
            </a:r>
            <a:r>
              <a:rPr lang="en-US" sz="2500" dirty="0" smtClean="0">
                <a:solidFill>
                  <a:schemeClr val="bg1"/>
                </a:solidFill>
              </a:rPr>
              <a:t>idea</a:t>
            </a:r>
            <a:r>
              <a:rPr lang="tr-TR" sz="2500" dirty="0" smtClean="0">
                <a:solidFill>
                  <a:schemeClr val="bg1"/>
                </a:solidFill>
              </a:rPr>
              <a:t>, </a:t>
            </a:r>
            <a:r>
              <a:rPr lang="en-US" sz="2500" dirty="0" smtClean="0">
                <a:solidFill>
                  <a:schemeClr val="bg1"/>
                </a:solidFill>
              </a:rPr>
              <a:t>and </a:t>
            </a:r>
            <a:r>
              <a:rPr lang="en-US" sz="2500" dirty="0">
                <a:solidFill>
                  <a:schemeClr val="bg1"/>
                </a:solidFill>
              </a:rPr>
              <a:t>s/he suggests another one. </a:t>
            </a:r>
            <a:r>
              <a:rPr lang="en-US" sz="2500" dirty="0" smtClean="0">
                <a:solidFill>
                  <a:schemeClr val="bg1"/>
                </a:solidFill>
              </a:rPr>
              <a:t>Respond </a:t>
            </a:r>
            <a:r>
              <a:rPr lang="en-US" sz="2500" dirty="0">
                <a:solidFill>
                  <a:schemeClr val="bg1"/>
                </a:solidFill>
              </a:rPr>
              <a:t>to the suggestion </a:t>
            </a:r>
            <a:r>
              <a:rPr lang="en-US" sz="2500" dirty="0" smtClean="0">
                <a:solidFill>
                  <a:schemeClr val="bg1"/>
                </a:solidFill>
              </a:rPr>
              <a:t>positively</a:t>
            </a:r>
            <a:r>
              <a:rPr lang="tr-TR" sz="2500" dirty="0" smtClean="0">
                <a:solidFill>
                  <a:schemeClr val="bg1"/>
                </a:solidFill>
              </a:rPr>
              <a:t>.</a:t>
            </a:r>
          </a:p>
          <a:p>
            <a:pPr hangingPunct="0">
              <a:spcBef>
                <a:spcPts val="0"/>
              </a:spcBef>
            </a:pPr>
            <a:r>
              <a:rPr lang="tr-TR" sz="2500" dirty="0">
                <a:solidFill>
                  <a:schemeClr val="bg1"/>
                </a:solidFill>
              </a:rPr>
              <a:t>S</a:t>
            </a:r>
            <a:r>
              <a:rPr lang="en-US" sz="2500" dirty="0" err="1" smtClean="0">
                <a:solidFill>
                  <a:schemeClr val="bg1"/>
                </a:solidFill>
              </a:rPr>
              <a:t>uggest</a:t>
            </a:r>
            <a:r>
              <a:rPr lang="en-US" sz="2500" dirty="0" smtClean="0">
                <a:solidFill>
                  <a:schemeClr val="bg1"/>
                </a:solidFill>
              </a:rPr>
              <a:t> </a:t>
            </a:r>
            <a:r>
              <a:rPr lang="en-US" sz="2500" dirty="0">
                <a:solidFill>
                  <a:schemeClr val="bg1"/>
                </a:solidFill>
              </a:rPr>
              <a:t>a time to meet. </a:t>
            </a:r>
            <a:endParaRPr lang="tr-TR" sz="2500" dirty="0">
              <a:solidFill>
                <a:schemeClr val="bg1"/>
              </a:solidFill>
            </a:endParaRPr>
          </a:p>
          <a:p>
            <a:pPr hangingPunct="0">
              <a:spcBef>
                <a:spcPts val="0"/>
              </a:spcBef>
            </a:pPr>
            <a:r>
              <a:rPr lang="en-US" sz="2500" dirty="0" smtClean="0">
                <a:solidFill>
                  <a:schemeClr val="bg1"/>
                </a:solidFill>
              </a:rPr>
              <a:t>Confirm </a:t>
            </a:r>
            <a:r>
              <a:rPr lang="en-US" sz="2500" dirty="0">
                <a:solidFill>
                  <a:schemeClr val="bg1"/>
                </a:solidFill>
              </a:rPr>
              <a:t>the </a:t>
            </a:r>
            <a:r>
              <a:rPr lang="en-US" sz="2500" dirty="0" smtClean="0">
                <a:solidFill>
                  <a:schemeClr val="bg1"/>
                </a:solidFill>
              </a:rPr>
              <a:t>plan</a:t>
            </a:r>
            <a:r>
              <a:rPr lang="tr-TR" sz="2500" dirty="0" smtClean="0">
                <a:solidFill>
                  <a:schemeClr val="bg1"/>
                </a:solidFill>
              </a:rPr>
              <a:t>,</a:t>
            </a:r>
            <a:r>
              <a:rPr lang="en-US" sz="2500" dirty="0" smtClean="0">
                <a:solidFill>
                  <a:schemeClr val="bg1"/>
                </a:solidFill>
              </a:rPr>
              <a:t> </a:t>
            </a:r>
            <a:r>
              <a:rPr lang="en-US" sz="2500" dirty="0">
                <a:solidFill>
                  <a:schemeClr val="bg1"/>
                </a:solidFill>
              </a:rPr>
              <a:t>and say goodbye. </a:t>
            </a:r>
            <a:endParaRPr lang="tr-TR" sz="2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72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592854"/>
              </p:ext>
            </p:extLst>
          </p:nvPr>
        </p:nvGraphicFramePr>
        <p:xfrm>
          <a:off x="179512" y="188640"/>
          <a:ext cx="8856984" cy="66606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753923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/>
                        <a:t>STUDENT 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(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.)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 smtClean="0"/>
                        <a:t>STUDENT</a:t>
                      </a:r>
                      <a:r>
                        <a:rPr lang="tr-TR" sz="4000" baseline="0" dirty="0" smtClean="0"/>
                        <a:t> B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(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Student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A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will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.)</a:t>
                      </a:r>
                      <a:endParaRPr lang="tr-TR" sz="4000" dirty="0"/>
                    </a:p>
                  </a:txBody>
                  <a:tcPr/>
                </a:tc>
              </a:tr>
              <a:tr h="565478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Dikdörtgen 4"/>
          <p:cNvSpPr/>
          <p:nvPr/>
        </p:nvSpPr>
        <p:spPr>
          <a:xfrm>
            <a:off x="107504" y="260648"/>
            <a:ext cx="132841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TASK1</a:t>
            </a:r>
            <a:endParaRPr lang="tr-TR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İçerik Yer Tutucusu 3"/>
          <p:cNvSpPr>
            <a:spLocks noGrp="1"/>
          </p:cNvSpPr>
          <p:nvPr>
            <p:ph sz="half" idx="4294967295"/>
          </p:nvPr>
        </p:nvSpPr>
        <p:spPr>
          <a:xfrm>
            <a:off x="251520" y="1268760"/>
            <a:ext cx="4245868" cy="532859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hangingPunct="0">
              <a:buNone/>
            </a:pPr>
            <a:r>
              <a:rPr lang="en-US" sz="2500" dirty="0">
                <a:solidFill>
                  <a:schemeClr val="bg1"/>
                </a:solidFill>
              </a:rPr>
              <a:t>You are talking to a friend in your classroom about your hometowns. </a:t>
            </a:r>
            <a:r>
              <a:rPr lang="en-US" sz="2500" dirty="0" smtClean="0">
                <a:solidFill>
                  <a:schemeClr val="bg1"/>
                </a:solidFill>
              </a:rPr>
              <a:t>You</a:t>
            </a:r>
            <a:r>
              <a:rPr lang="tr-TR" sz="2500" dirty="0" smtClean="0">
                <a:solidFill>
                  <a:schemeClr val="bg1"/>
                </a:solidFill>
              </a:rPr>
              <a:t> ha</a:t>
            </a:r>
            <a:r>
              <a:rPr lang="en-US" sz="2500" dirty="0" err="1" smtClean="0">
                <a:solidFill>
                  <a:schemeClr val="bg1"/>
                </a:solidFill>
              </a:rPr>
              <a:t>ve</a:t>
            </a:r>
            <a:r>
              <a:rPr lang="en-US" sz="2500" dirty="0" smtClean="0">
                <a:solidFill>
                  <a:schemeClr val="bg1"/>
                </a:solidFill>
              </a:rPr>
              <a:t> </a:t>
            </a:r>
            <a:r>
              <a:rPr lang="en-US" sz="2500" dirty="0">
                <a:solidFill>
                  <a:schemeClr val="bg1"/>
                </a:solidFill>
              </a:rPr>
              <a:t>never been to his/her </a:t>
            </a:r>
            <a:r>
              <a:rPr lang="en-US" sz="2500" dirty="0" smtClean="0">
                <a:solidFill>
                  <a:schemeClr val="bg1"/>
                </a:solidFill>
              </a:rPr>
              <a:t>hometown. </a:t>
            </a:r>
            <a:r>
              <a:rPr lang="en-US" sz="2500" dirty="0">
                <a:solidFill>
                  <a:schemeClr val="bg1"/>
                </a:solidFill>
              </a:rPr>
              <a:t>You will </a:t>
            </a:r>
            <a:r>
              <a:rPr lang="tr-TR" sz="2500" dirty="0" smtClean="0">
                <a:solidFill>
                  <a:schemeClr val="bg1"/>
                </a:solidFill>
              </a:rPr>
              <a:t>ask </a:t>
            </a:r>
            <a:r>
              <a:rPr lang="tr-TR" sz="2500" dirty="0" err="1" smtClean="0">
                <a:solidFill>
                  <a:schemeClr val="bg1"/>
                </a:solidFill>
              </a:rPr>
              <a:t>questions</a:t>
            </a:r>
            <a:r>
              <a:rPr lang="tr-TR" sz="2500" dirty="0" smtClean="0">
                <a:solidFill>
                  <a:schemeClr val="bg1"/>
                </a:solidFill>
              </a:rPr>
              <a:t> </a:t>
            </a:r>
            <a:r>
              <a:rPr lang="tr-TR" sz="2500" dirty="0" err="1" smtClean="0">
                <a:solidFill>
                  <a:schemeClr val="bg1"/>
                </a:solidFill>
              </a:rPr>
              <a:t>about</a:t>
            </a:r>
            <a:r>
              <a:rPr lang="tr-TR" sz="2500" dirty="0" smtClean="0">
                <a:solidFill>
                  <a:schemeClr val="bg1"/>
                </a:solidFill>
              </a:rPr>
              <a:t> his/her </a:t>
            </a:r>
            <a:r>
              <a:rPr lang="tr-TR" sz="2500" dirty="0" err="1" smtClean="0">
                <a:solidFill>
                  <a:schemeClr val="bg1"/>
                </a:solidFill>
              </a:rPr>
              <a:t>hometown</a:t>
            </a:r>
            <a:r>
              <a:rPr lang="tr-TR" sz="2500" dirty="0" smtClean="0">
                <a:solidFill>
                  <a:schemeClr val="bg1"/>
                </a:solidFill>
              </a:rPr>
              <a:t>, </a:t>
            </a:r>
            <a:r>
              <a:rPr lang="tr-TR" sz="2500" dirty="0" err="1" smtClean="0">
                <a:solidFill>
                  <a:schemeClr val="bg1"/>
                </a:solidFill>
              </a:rPr>
              <a:t>and</a:t>
            </a:r>
            <a:r>
              <a:rPr lang="tr-TR" sz="2500" dirty="0" smtClean="0">
                <a:solidFill>
                  <a:schemeClr val="bg1"/>
                </a:solidFill>
              </a:rPr>
              <a:t> </a:t>
            </a:r>
            <a:r>
              <a:rPr lang="tr-TR" sz="2500" dirty="0" err="1" smtClean="0">
                <a:solidFill>
                  <a:schemeClr val="bg1"/>
                </a:solidFill>
              </a:rPr>
              <a:t>you</a:t>
            </a:r>
            <a:r>
              <a:rPr lang="tr-TR" sz="2500" dirty="0" smtClean="0">
                <a:solidFill>
                  <a:schemeClr val="bg1"/>
                </a:solidFill>
              </a:rPr>
              <a:t> </a:t>
            </a:r>
            <a:r>
              <a:rPr lang="tr-TR" sz="2500" dirty="0" err="1" smtClean="0">
                <a:solidFill>
                  <a:schemeClr val="bg1"/>
                </a:solidFill>
              </a:rPr>
              <a:t>will</a:t>
            </a:r>
            <a:r>
              <a:rPr lang="tr-TR" sz="2500" dirty="0" smtClean="0">
                <a:solidFill>
                  <a:schemeClr val="bg1"/>
                </a:solidFill>
              </a:rPr>
              <a:t> </a:t>
            </a:r>
            <a:r>
              <a:rPr lang="en-US" sz="2500" dirty="0" smtClean="0">
                <a:solidFill>
                  <a:schemeClr val="bg1"/>
                </a:solidFill>
              </a:rPr>
              <a:t>also </a:t>
            </a:r>
            <a:r>
              <a:rPr lang="en-US" sz="2500" dirty="0">
                <a:solidFill>
                  <a:schemeClr val="bg1"/>
                </a:solidFill>
              </a:rPr>
              <a:t>answer his/her questions about your hometown</a:t>
            </a:r>
            <a:r>
              <a:rPr lang="en-US" sz="2500" dirty="0" smtClean="0">
                <a:solidFill>
                  <a:schemeClr val="bg1"/>
                </a:solidFill>
              </a:rPr>
              <a:t>.</a:t>
            </a:r>
            <a:endParaRPr lang="tr-TR" sz="2500" dirty="0">
              <a:solidFill>
                <a:schemeClr val="bg1"/>
              </a:solidFill>
            </a:endParaRPr>
          </a:p>
          <a:p>
            <a:pPr lvl="0" hangingPunct="0"/>
            <a:r>
              <a:rPr lang="en-US" sz="2500" dirty="0">
                <a:solidFill>
                  <a:schemeClr val="bg1"/>
                </a:solidFill>
              </a:rPr>
              <a:t>General information </a:t>
            </a:r>
            <a:r>
              <a:rPr lang="en-US" sz="2500" dirty="0" smtClean="0">
                <a:solidFill>
                  <a:schemeClr val="bg1"/>
                </a:solidFill>
              </a:rPr>
              <a:t>(</a:t>
            </a:r>
            <a:r>
              <a:rPr lang="tr-TR" sz="2500" dirty="0" smtClean="0">
                <a:solidFill>
                  <a:schemeClr val="bg1"/>
                </a:solidFill>
              </a:rPr>
              <a:t>W</a:t>
            </a:r>
            <a:r>
              <a:rPr lang="en-US" sz="2500" dirty="0" smtClean="0">
                <a:solidFill>
                  <a:schemeClr val="bg1"/>
                </a:solidFill>
              </a:rPr>
              <a:t>here</a:t>
            </a:r>
            <a:r>
              <a:rPr lang="tr-TR" sz="2500" dirty="0" smtClean="0">
                <a:solidFill>
                  <a:schemeClr val="bg1"/>
                </a:solidFill>
              </a:rPr>
              <a:t>? / H</a:t>
            </a:r>
            <a:r>
              <a:rPr lang="en-US" sz="2500" dirty="0" smtClean="0">
                <a:solidFill>
                  <a:schemeClr val="bg1"/>
                </a:solidFill>
              </a:rPr>
              <a:t>ow big?) </a:t>
            </a:r>
            <a:endParaRPr lang="tr-TR" sz="2500" dirty="0">
              <a:solidFill>
                <a:schemeClr val="bg1"/>
              </a:solidFill>
            </a:endParaRPr>
          </a:p>
          <a:p>
            <a:pPr lvl="0" hangingPunct="0"/>
            <a:r>
              <a:rPr lang="en-US" sz="2500" dirty="0">
                <a:solidFill>
                  <a:schemeClr val="bg1"/>
                </a:solidFill>
              </a:rPr>
              <a:t>Important places </a:t>
            </a:r>
            <a:endParaRPr lang="tr-TR" sz="2500" dirty="0">
              <a:solidFill>
                <a:schemeClr val="bg1"/>
              </a:solidFill>
            </a:endParaRPr>
          </a:p>
          <a:p>
            <a:pPr lvl="0" hangingPunct="0"/>
            <a:r>
              <a:rPr lang="en-US" sz="2500" dirty="0">
                <a:solidFill>
                  <a:schemeClr val="bg1"/>
                </a:solidFill>
              </a:rPr>
              <a:t>Famous people </a:t>
            </a:r>
            <a:endParaRPr lang="tr-TR" sz="2500" dirty="0">
              <a:solidFill>
                <a:schemeClr val="bg1"/>
              </a:solidFill>
            </a:endParaRPr>
          </a:p>
          <a:p>
            <a:pPr lvl="0" hangingPunct="0"/>
            <a:r>
              <a:rPr lang="en-US" sz="2500" dirty="0">
                <a:solidFill>
                  <a:schemeClr val="bg1"/>
                </a:solidFill>
              </a:rPr>
              <a:t>Special food and local dishes </a:t>
            </a:r>
            <a:endParaRPr lang="tr-TR" sz="2500" dirty="0">
              <a:solidFill>
                <a:schemeClr val="bg1"/>
              </a:solidFill>
            </a:endParaRPr>
          </a:p>
        </p:txBody>
      </p:sp>
      <p:sp>
        <p:nvSpPr>
          <p:cNvPr id="7" name="İçerik Yer Tutucusu 5"/>
          <p:cNvSpPr>
            <a:spLocks noGrp="1"/>
          </p:cNvSpPr>
          <p:nvPr>
            <p:ph sz="quarter" idx="4294967295"/>
          </p:nvPr>
        </p:nvSpPr>
        <p:spPr>
          <a:xfrm>
            <a:off x="4644008" y="1196752"/>
            <a:ext cx="4176463" cy="547260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hangingPunct="0">
              <a:buNone/>
            </a:pPr>
            <a:r>
              <a:rPr lang="en-US" sz="2600" dirty="0">
                <a:solidFill>
                  <a:schemeClr val="bg1"/>
                </a:solidFill>
              </a:rPr>
              <a:t>You are talking to a friend in your classroom about your hometowns. </a:t>
            </a:r>
            <a:r>
              <a:rPr lang="en-US" sz="2600" dirty="0">
                <a:solidFill>
                  <a:schemeClr val="bg1"/>
                </a:solidFill>
              </a:rPr>
              <a:t>You</a:t>
            </a:r>
            <a:r>
              <a:rPr lang="tr-TR" sz="2600" dirty="0">
                <a:solidFill>
                  <a:schemeClr val="bg1"/>
                </a:solidFill>
              </a:rPr>
              <a:t> ha</a:t>
            </a:r>
            <a:r>
              <a:rPr lang="en-US" sz="2600" dirty="0" err="1">
                <a:solidFill>
                  <a:schemeClr val="bg1"/>
                </a:solidFill>
              </a:rPr>
              <a:t>ve</a:t>
            </a:r>
            <a:r>
              <a:rPr lang="en-US" sz="2600" dirty="0">
                <a:solidFill>
                  <a:schemeClr val="bg1"/>
                </a:solidFill>
              </a:rPr>
              <a:t> never been to his/her </a:t>
            </a:r>
            <a:r>
              <a:rPr lang="en-US" sz="2600" dirty="0" smtClean="0">
                <a:solidFill>
                  <a:schemeClr val="bg1"/>
                </a:solidFill>
              </a:rPr>
              <a:t>hometown. </a:t>
            </a:r>
            <a:r>
              <a:rPr lang="en-US" sz="2600" dirty="0">
                <a:solidFill>
                  <a:schemeClr val="bg1"/>
                </a:solidFill>
              </a:rPr>
              <a:t>First</a:t>
            </a:r>
            <a:r>
              <a:rPr lang="en-US" sz="2600" dirty="0">
                <a:solidFill>
                  <a:schemeClr val="bg1"/>
                </a:solidFill>
              </a:rPr>
              <a:t>, </a:t>
            </a:r>
            <a:r>
              <a:rPr lang="en-US" sz="2600" dirty="0" smtClean="0">
                <a:solidFill>
                  <a:schemeClr val="bg1"/>
                </a:solidFill>
              </a:rPr>
              <a:t>you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will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en-US" sz="2600" dirty="0" smtClean="0">
                <a:solidFill>
                  <a:schemeClr val="bg1"/>
                </a:solidFill>
              </a:rPr>
              <a:t>answer</a:t>
            </a:r>
            <a:r>
              <a:rPr lang="tr-TR" sz="2600" dirty="0" smtClean="0">
                <a:solidFill>
                  <a:schemeClr val="bg1"/>
                </a:solidFill>
              </a:rPr>
              <a:t> his/her </a:t>
            </a:r>
            <a:r>
              <a:rPr lang="tr-TR" sz="2600" dirty="0" err="1" smtClean="0">
                <a:solidFill>
                  <a:schemeClr val="bg1"/>
                </a:solidFill>
              </a:rPr>
              <a:t>questions</a:t>
            </a:r>
            <a:r>
              <a:rPr lang="en-US" sz="2600" dirty="0" smtClean="0">
                <a:solidFill>
                  <a:schemeClr val="bg1"/>
                </a:solidFill>
              </a:rPr>
              <a:t>. </a:t>
            </a:r>
            <a:r>
              <a:rPr lang="en-US" sz="2600" dirty="0">
                <a:solidFill>
                  <a:schemeClr val="bg1"/>
                </a:solidFill>
              </a:rPr>
              <a:t>And ask about his/her hometown, too.</a:t>
            </a:r>
            <a:endParaRPr lang="tr-TR" sz="2600" dirty="0">
              <a:solidFill>
                <a:schemeClr val="bg1"/>
              </a:solidFill>
            </a:endParaRPr>
          </a:p>
          <a:p>
            <a:r>
              <a:rPr lang="en-US" sz="2600" dirty="0" smtClean="0">
                <a:solidFill>
                  <a:schemeClr val="bg1"/>
                </a:solidFill>
              </a:rPr>
              <a:t>General </a:t>
            </a:r>
            <a:r>
              <a:rPr lang="en-US" sz="2600" dirty="0">
                <a:solidFill>
                  <a:schemeClr val="bg1"/>
                </a:solidFill>
              </a:rPr>
              <a:t>information </a:t>
            </a:r>
            <a:r>
              <a:rPr lang="en-US" sz="2600" dirty="0" smtClean="0">
                <a:solidFill>
                  <a:schemeClr val="bg1"/>
                </a:solidFill>
              </a:rPr>
              <a:t>(</a:t>
            </a:r>
            <a:r>
              <a:rPr lang="tr-TR" sz="2600" dirty="0" smtClean="0">
                <a:solidFill>
                  <a:schemeClr val="bg1"/>
                </a:solidFill>
              </a:rPr>
              <a:t>W</a:t>
            </a:r>
            <a:r>
              <a:rPr lang="en-US" sz="2600" dirty="0" smtClean="0">
                <a:solidFill>
                  <a:schemeClr val="bg1"/>
                </a:solidFill>
              </a:rPr>
              <a:t>here</a:t>
            </a:r>
            <a:r>
              <a:rPr lang="tr-TR" sz="2600" dirty="0" smtClean="0">
                <a:solidFill>
                  <a:schemeClr val="bg1"/>
                </a:solidFill>
              </a:rPr>
              <a:t>? / </a:t>
            </a:r>
            <a:r>
              <a:rPr lang="tr-TR" sz="2600" dirty="0">
                <a:solidFill>
                  <a:schemeClr val="bg1"/>
                </a:solidFill>
              </a:rPr>
              <a:t>H</a:t>
            </a:r>
            <a:r>
              <a:rPr lang="en-US" sz="2600" dirty="0" smtClean="0">
                <a:solidFill>
                  <a:schemeClr val="bg1"/>
                </a:solidFill>
              </a:rPr>
              <a:t>ow </a:t>
            </a:r>
            <a:r>
              <a:rPr lang="tr-TR" sz="2600" dirty="0" err="1" smtClean="0">
                <a:solidFill>
                  <a:schemeClr val="bg1"/>
                </a:solidFill>
              </a:rPr>
              <a:t>big</a:t>
            </a:r>
            <a:r>
              <a:rPr lang="en-US" sz="2600" dirty="0" smtClean="0">
                <a:solidFill>
                  <a:schemeClr val="bg1"/>
                </a:solidFill>
              </a:rPr>
              <a:t>?) </a:t>
            </a:r>
            <a:r>
              <a:rPr lang="en-US" sz="2600" b="1" dirty="0">
                <a:solidFill>
                  <a:schemeClr val="bg1"/>
                </a:solidFill>
              </a:rPr>
              <a:t> </a:t>
            </a:r>
            <a:endParaRPr lang="tr-TR" sz="2600" dirty="0">
              <a:solidFill>
                <a:schemeClr val="bg1"/>
              </a:solidFill>
            </a:endParaRPr>
          </a:p>
          <a:p>
            <a:pPr lvl="0" hangingPunct="0"/>
            <a:r>
              <a:rPr lang="en-US" sz="2600" dirty="0">
                <a:solidFill>
                  <a:schemeClr val="bg1"/>
                </a:solidFill>
              </a:rPr>
              <a:t>Important places </a:t>
            </a:r>
            <a:endParaRPr lang="tr-TR" sz="2600" dirty="0">
              <a:solidFill>
                <a:schemeClr val="bg1"/>
              </a:solidFill>
            </a:endParaRPr>
          </a:p>
          <a:p>
            <a:pPr lvl="0" hangingPunct="0"/>
            <a:r>
              <a:rPr lang="en-US" sz="2600" dirty="0">
                <a:solidFill>
                  <a:schemeClr val="bg1"/>
                </a:solidFill>
              </a:rPr>
              <a:t>Famous people </a:t>
            </a:r>
            <a:endParaRPr lang="tr-TR" sz="2600" dirty="0">
              <a:solidFill>
                <a:schemeClr val="bg1"/>
              </a:solidFill>
            </a:endParaRPr>
          </a:p>
          <a:p>
            <a:pPr lvl="0" hangingPunct="0"/>
            <a:r>
              <a:rPr lang="en-US" sz="2600" dirty="0">
                <a:solidFill>
                  <a:schemeClr val="bg1"/>
                </a:solidFill>
              </a:rPr>
              <a:t>Special food and local dishes </a:t>
            </a:r>
            <a:endParaRPr lang="tr-TR" sz="2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31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708576"/>
              </p:ext>
            </p:extLst>
          </p:nvPr>
        </p:nvGraphicFramePr>
        <p:xfrm>
          <a:off x="179512" y="188640"/>
          <a:ext cx="8856984" cy="66606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753923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/>
                        <a:t>STUDENT 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(Start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.)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 smtClean="0"/>
                        <a:t>STUDENT</a:t>
                      </a:r>
                      <a:r>
                        <a:rPr lang="tr-TR" sz="4000" baseline="0" dirty="0" smtClean="0"/>
                        <a:t> B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(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Student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A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will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.)</a:t>
                      </a:r>
                      <a:endParaRPr lang="tr-TR" sz="4000" dirty="0"/>
                    </a:p>
                  </a:txBody>
                  <a:tcPr/>
                </a:tc>
              </a:tr>
              <a:tr h="565478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Dikdörtgen 4"/>
          <p:cNvSpPr/>
          <p:nvPr/>
        </p:nvSpPr>
        <p:spPr>
          <a:xfrm>
            <a:off x="107504" y="260648"/>
            <a:ext cx="132841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TASK2</a:t>
            </a:r>
            <a:endParaRPr lang="tr-TR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İçerik Yer Tutucusu 5"/>
          <p:cNvSpPr>
            <a:spLocks noGrp="1"/>
          </p:cNvSpPr>
          <p:nvPr>
            <p:ph idx="1"/>
          </p:nvPr>
        </p:nvSpPr>
        <p:spPr>
          <a:xfrm>
            <a:off x="4716016" y="1268760"/>
            <a:ext cx="3970784" cy="485740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000" dirty="0" smtClean="0">
                <a:solidFill>
                  <a:schemeClr val="bg1"/>
                </a:solidFill>
              </a:rPr>
              <a:t>A </a:t>
            </a:r>
            <a:r>
              <a:rPr lang="tr-TR" sz="3000" dirty="0" err="1" smtClean="0">
                <a:solidFill>
                  <a:schemeClr val="bg1"/>
                </a:solidFill>
              </a:rPr>
              <a:t>tourist</a:t>
            </a:r>
            <a:r>
              <a:rPr lang="tr-TR" sz="3000" dirty="0" smtClean="0">
                <a:solidFill>
                  <a:schemeClr val="bg1"/>
                </a:solidFill>
              </a:rPr>
              <a:t> in </a:t>
            </a:r>
            <a:r>
              <a:rPr lang="tr-TR" sz="3000" dirty="0" err="1" smtClean="0">
                <a:solidFill>
                  <a:schemeClr val="bg1"/>
                </a:solidFill>
              </a:rPr>
              <a:t>your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hometown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asks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you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some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directions</a:t>
            </a:r>
            <a:r>
              <a:rPr lang="tr-TR" sz="3000" dirty="0" smtClean="0">
                <a:solidFill>
                  <a:schemeClr val="bg1"/>
                </a:solidFill>
              </a:rPr>
              <a:t> in </a:t>
            </a:r>
            <a:r>
              <a:rPr lang="tr-TR" sz="3000" dirty="0" err="1" smtClean="0">
                <a:solidFill>
                  <a:schemeClr val="bg1"/>
                </a:solidFill>
              </a:rPr>
              <a:t>front</a:t>
            </a:r>
            <a:r>
              <a:rPr lang="tr-TR" sz="3000" dirty="0" smtClean="0">
                <a:solidFill>
                  <a:schemeClr val="bg1"/>
                </a:solidFill>
              </a:rPr>
              <a:t> of </a:t>
            </a:r>
            <a:r>
              <a:rPr lang="tr-TR" sz="3000" dirty="0" err="1" smtClean="0">
                <a:solidFill>
                  <a:schemeClr val="bg1"/>
                </a:solidFill>
              </a:rPr>
              <a:t>the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b="1" u="sng" dirty="0" smtClean="0">
                <a:solidFill>
                  <a:schemeClr val="bg1"/>
                </a:solidFill>
              </a:rPr>
              <a:t>Second City Bank</a:t>
            </a:r>
            <a:r>
              <a:rPr lang="tr-TR" sz="3000" dirty="0" smtClean="0">
                <a:solidFill>
                  <a:schemeClr val="bg1"/>
                </a:solidFill>
              </a:rPr>
              <a:t>. </a:t>
            </a:r>
            <a:endParaRPr lang="tr-TR" sz="3000" dirty="0" smtClean="0">
              <a:solidFill>
                <a:schemeClr val="bg1"/>
              </a:solidFill>
            </a:endParaRPr>
          </a:p>
          <a:p>
            <a:r>
              <a:rPr lang="tr-TR" sz="3000" dirty="0" err="1" smtClean="0">
                <a:solidFill>
                  <a:schemeClr val="bg1"/>
                </a:solidFill>
              </a:rPr>
              <a:t>Give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directions</a:t>
            </a:r>
            <a:r>
              <a:rPr lang="tr-TR" sz="3000" dirty="0" smtClean="0">
                <a:solidFill>
                  <a:schemeClr val="bg1"/>
                </a:solidFill>
              </a:rPr>
              <a:t>.</a:t>
            </a:r>
          </a:p>
          <a:p>
            <a:r>
              <a:rPr lang="tr-TR" sz="3000" dirty="0" err="1">
                <a:solidFill>
                  <a:schemeClr val="bg1"/>
                </a:solidFill>
              </a:rPr>
              <a:t>C</a:t>
            </a:r>
            <a:r>
              <a:rPr lang="tr-TR" sz="3000" dirty="0" err="1" smtClean="0">
                <a:solidFill>
                  <a:schemeClr val="bg1"/>
                </a:solidFill>
              </a:rPr>
              <a:t>orrect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when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necessary</a:t>
            </a:r>
            <a:r>
              <a:rPr lang="tr-TR" sz="3000" dirty="0" smtClean="0">
                <a:solidFill>
                  <a:schemeClr val="bg1"/>
                </a:solidFill>
              </a:rPr>
              <a:t>. </a:t>
            </a:r>
          </a:p>
          <a:p>
            <a:pPr marL="0" indent="0">
              <a:buNone/>
            </a:pPr>
            <a:r>
              <a:rPr lang="tr-TR" sz="3000" dirty="0" err="1" smtClean="0">
                <a:solidFill>
                  <a:schemeClr val="bg1"/>
                </a:solidFill>
              </a:rPr>
              <a:t>Look</a:t>
            </a:r>
            <a:r>
              <a:rPr lang="tr-TR" sz="3000" dirty="0" smtClean="0">
                <a:solidFill>
                  <a:schemeClr val="bg1"/>
                </a:solidFill>
              </a:rPr>
              <a:t> at </a:t>
            </a:r>
            <a:r>
              <a:rPr lang="tr-TR" sz="3000" dirty="0" err="1" smtClean="0">
                <a:solidFill>
                  <a:schemeClr val="bg1"/>
                </a:solidFill>
              </a:rPr>
              <a:t>the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map</a:t>
            </a:r>
            <a:r>
              <a:rPr lang="tr-TR" sz="3000" dirty="0" smtClean="0">
                <a:solidFill>
                  <a:schemeClr val="bg1"/>
                </a:solidFill>
              </a:rPr>
              <a:t>. </a:t>
            </a:r>
            <a:r>
              <a:rPr lang="tr-TR" sz="3000" dirty="0" smtClean="0">
                <a:solidFill>
                  <a:schemeClr val="bg1"/>
                </a:solidFill>
                <a:sym typeface="Wingdings" panose="05000000000000000000" pitchFamily="2" charset="2"/>
              </a:rPr>
              <a:t></a:t>
            </a: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9" name="İçerik Yer Tutucusu 3"/>
          <p:cNvSpPr>
            <a:spLocks noGrp="1"/>
          </p:cNvSpPr>
          <p:nvPr>
            <p:ph sz="half" idx="4294967295"/>
          </p:nvPr>
        </p:nvSpPr>
        <p:spPr>
          <a:xfrm>
            <a:off x="253429" y="1268413"/>
            <a:ext cx="4246563" cy="485775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>
                <a:solidFill>
                  <a:schemeClr val="bg1"/>
                </a:solidFill>
              </a:rPr>
              <a:t>You are at the </a:t>
            </a:r>
            <a:r>
              <a:rPr lang="en-US" sz="3000" b="1" u="sng" dirty="0">
                <a:solidFill>
                  <a:schemeClr val="bg1"/>
                </a:solidFill>
              </a:rPr>
              <a:t>Second City Bank</a:t>
            </a:r>
            <a:r>
              <a:rPr lang="en-US" sz="3000" dirty="0">
                <a:solidFill>
                  <a:schemeClr val="bg1"/>
                </a:solidFill>
              </a:rPr>
              <a:t>. </a:t>
            </a:r>
            <a:endParaRPr lang="tr-TR" sz="3000" dirty="0" smtClean="0">
              <a:solidFill>
                <a:schemeClr val="bg1"/>
              </a:solidFill>
            </a:endParaRPr>
          </a:p>
          <a:p>
            <a:r>
              <a:rPr lang="en-US" sz="3000" dirty="0" smtClean="0">
                <a:solidFill>
                  <a:schemeClr val="bg1"/>
                </a:solidFill>
              </a:rPr>
              <a:t>Ask </a:t>
            </a:r>
            <a:r>
              <a:rPr lang="en-US" sz="3000" dirty="0">
                <a:solidFill>
                  <a:schemeClr val="bg1"/>
                </a:solidFill>
              </a:rPr>
              <a:t>for directions </a:t>
            </a:r>
            <a:r>
              <a:rPr lang="en-US" sz="3000" dirty="0" smtClean="0">
                <a:solidFill>
                  <a:schemeClr val="bg1"/>
                </a:solidFill>
              </a:rPr>
              <a:t>to</a:t>
            </a:r>
            <a:r>
              <a:rPr lang="tr-TR" sz="3000" dirty="0">
                <a:solidFill>
                  <a:schemeClr val="bg1"/>
                </a:solidFill>
              </a:rPr>
              <a:t> </a:t>
            </a:r>
            <a:r>
              <a:rPr lang="en-US" sz="3000" dirty="0" smtClean="0">
                <a:solidFill>
                  <a:schemeClr val="bg1"/>
                </a:solidFill>
              </a:rPr>
              <a:t>Saturn </a:t>
            </a:r>
            <a:r>
              <a:rPr lang="en-US" sz="3000" dirty="0">
                <a:solidFill>
                  <a:schemeClr val="bg1"/>
                </a:solidFill>
              </a:rPr>
              <a:t>Hotel &amp; </a:t>
            </a:r>
            <a:r>
              <a:rPr lang="en-US" sz="3000" dirty="0" smtClean="0">
                <a:solidFill>
                  <a:schemeClr val="bg1"/>
                </a:solidFill>
              </a:rPr>
              <a:t>Fine </a:t>
            </a:r>
            <a:r>
              <a:rPr lang="en-US" sz="3000" dirty="0">
                <a:solidFill>
                  <a:schemeClr val="bg1"/>
                </a:solidFill>
              </a:rPr>
              <a:t>Arts Museum. </a:t>
            </a:r>
            <a:endParaRPr lang="tr-TR" sz="3000" dirty="0" smtClean="0">
              <a:solidFill>
                <a:schemeClr val="bg1"/>
              </a:solidFill>
            </a:endParaRPr>
          </a:p>
          <a:p>
            <a:r>
              <a:rPr lang="tr-TR" sz="3000" dirty="0" err="1" smtClean="0">
                <a:solidFill>
                  <a:schemeClr val="bg1"/>
                </a:solidFill>
              </a:rPr>
              <a:t>Check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directions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to</a:t>
            </a:r>
            <a:r>
              <a:rPr lang="tr-TR" sz="3000" dirty="0" smtClean="0">
                <a:solidFill>
                  <a:schemeClr val="bg1"/>
                </a:solidFill>
              </a:rPr>
              <a:t> be sure</a:t>
            </a:r>
            <a:r>
              <a:rPr lang="tr-TR" sz="30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buNone/>
            </a:pPr>
            <a:r>
              <a:rPr lang="tr-TR" sz="3000" dirty="0" err="1">
                <a:solidFill>
                  <a:schemeClr val="bg1"/>
                </a:solidFill>
              </a:rPr>
              <a:t>Look</a:t>
            </a:r>
            <a:r>
              <a:rPr lang="tr-TR" sz="3000" dirty="0">
                <a:solidFill>
                  <a:schemeClr val="bg1"/>
                </a:solidFill>
              </a:rPr>
              <a:t> at </a:t>
            </a:r>
            <a:r>
              <a:rPr lang="tr-TR" sz="3000" dirty="0" err="1">
                <a:solidFill>
                  <a:schemeClr val="bg1"/>
                </a:solidFill>
              </a:rPr>
              <a:t>the</a:t>
            </a:r>
            <a:r>
              <a:rPr lang="tr-TR" sz="3000" dirty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map</a:t>
            </a:r>
            <a:r>
              <a:rPr lang="tr-TR" sz="3000" dirty="0" smtClean="0">
                <a:solidFill>
                  <a:schemeClr val="bg1"/>
                </a:solidFill>
              </a:rPr>
              <a:t>. </a:t>
            </a:r>
            <a:r>
              <a:rPr lang="tr-TR" sz="3000" dirty="0">
                <a:solidFill>
                  <a:schemeClr val="bg1"/>
                </a:solidFill>
                <a:sym typeface="Wingdings" panose="05000000000000000000" pitchFamily="2" charset="2"/>
              </a:rPr>
              <a:t></a:t>
            </a:r>
            <a:endParaRPr lang="en-US" sz="30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3170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99881"/>
              </p:ext>
            </p:extLst>
          </p:nvPr>
        </p:nvGraphicFramePr>
        <p:xfrm>
          <a:off x="179512" y="188640"/>
          <a:ext cx="8856984" cy="6408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753923">
                <a:tc>
                  <a:txBody>
                    <a:bodyPr/>
                    <a:lstStyle/>
                    <a:p>
                      <a:pPr algn="ctr"/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000" dirty="0"/>
                    </a:p>
                  </a:txBody>
                  <a:tcPr/>
                </a:tc>
              </a:tr>
              <a:tr h="565478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Dikdörtgen 4"/>
          <p:cNvSpPr/>
          <p:nvPr/>
        </p:nvSpPr>
        <p:spPr>
          <a:xfrm>
            <a:off x="107504" y="260648"/>
            <a:ext cx="132841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TASK2</a:t>
            </a:r>
            <a:endParaRPr lang="tr-TR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85" y="958222"/>
            <a:ext cx="8983742" cy="571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431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17400"/>
              </p:ext>
            </p:extLst>
          </p:nvPr>
        </p:nvGraphicFramePr>
        <p:xfrm>
          <a:off x="179512" y="188640"/>
          <a:ext cx="8856984" cy="66606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753923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/>
                        <a:t>STUDENT 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(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Student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B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will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.)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 smtClean="0"/>
                        <a:t>STUDENT</a:t>
                      </a:r>
                      <a:r>
                        <a:rPr lang="tr-TR" sz="4000" baseline="0" dirty="0" smtClean="0"/>
                        <a:t> B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(Start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.)</a:t>
                      </a:r>
                      <a:endParaRPr lang="tr-TR" sz="4000" dirty="0"/>
                    </a:p>
                  </a:txBody>
                  <a:tcPr/>
                </a:tc>
              </a:tr>
              <a:tr h="565478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Dikdörtgen 4"/>
          <p:cNvSpPr/>
          <p:nvPr/>
        </p:nvSpPr>
        <p:spPr>
          <a:xfrm>
            <a:off x="107504" y="260648"/>
            <a:ext cx="132841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TASK3</a:t>
            </a:r>
            <a:endParaRPr lang="tr-TR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İçerik Yer Tutucusu 5"/>
          <p:cNvSpPr>
            <a:spLocks noGrp="1"/>
          </p:cNvSpPr>
          <p:nvPr>
            <p:ph idx="1"/>
          </p:nvPr>
        </p:nvSpPr>
        <p:spPr>
          <a:xfrm>
            <a:off x="4716016" y="1268760"/>
            <a:ext cx="3970784" cy="485740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000" dirty="0" smtClean="0">
                <a:solidFill>
                  <a:schemeClr val="bg1"/>
                </a:solidFill>
              </a:rPr>
              <a:t>You </a:t>
            </a:r>
            <a:r>
              <a:rPr lang="en-US" sz="3000" dirty="0">
                <a:solidFill>
                  <a:schemeClr val="bg1"/>
                </a:solidFill>
              </a:rPr>
              <a:t>are at the </a:t>
            </a:r>
            <a:r>
              <a:rPr lang="en-US" sz="3000" b="1" u="sng" dirty="0">
                <a:solidFill>
                  <a:schemeClr val="bg1"/>
                </a:solidFill>
              </a:rPr>
              <a:t>Police Station</a:t>
            </a:r>
            <a:r>
              <a:rPr lang="en-US" sz="3000" dirty="0">
                <a:solidFill>
                  <a:schemeClr val="bg1"/>
                </a:solidFill>
              </a:rPr>
              <a:t>. </a:t>
            </a:r>
            <a:endParaRPr lang="tr-TR" sz="3000" dirty="0" smtClean="0">
              <a:solidFill>
                <a:schemeClr val="bg1"/>
              </a:solidFill>
            </a:endParaRPr>
          </a:p>
          <a:p>
            <a:r>
              <a:rPr lang="en-US" sz="3000" dirty="0" smtClean="0">
                <a:solidFill>
                  <a:schemeClr val="bg1"/>
                </a:solidFill>
              </a:rPr>
              <a:t>Ask </a:t>
            </a:r>
            <a:r>
              <a:rPr lang="en-US" sz="3000" dirty="0">
                <a:solidFill>
                  <a:schemeClr val="bg1"/>
                </a:solidFill>
              </a:rPr>
              <a:t>for directions </a:t>
            </a:r>
            <a:r>
              <a:rPr lang="en-US" sz="3000" dirty="0" smtClean="0">
                <a:solidFill>
                  <a:schemeClr val="bg1"/>
                </a:solidFill>
              </a:rPr>
              <a:t>to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en-US" sz="3000" dirty="0" smtClean="0">
                <a:solidFill>
                  <a:schemeClr val="bg1"/>
                </a:solidFill>
              </a:rPr>
              <a:t>Home </a:t>
            </a:r>
            <a:r>
              <a:rPr lang="en-US" sz="3000" dirty="0">
                <a:solidFill>
                  <a:schemeClr val="bg1"/>
                </a:solidFill>
              </a:rPr>
              <a:t>Drugstore </a:t>
            </a:r>
            <a:r>
              <a:rPr lang="tr-TR" sz="3000" dirty="0" smtClean="0">
                <a:solidFill>
                  <a:schemeClr val="bg1"/>
                </a:solidFill>
              </a:rPr>
              <a:t>&amp; </a:t>
            </a:r>
            <a:r>
              <a:rPr lang="en-US" sz="3000" dirty="0" smtClean="0">
                <a:solidFill>
                  <a:schemeClr val="bg1"/>
                </a:solidFill>
              </a:rPr>
              <a:t>Central Bus</a:t>
            </a:r>
            <a:r>
              <a:rPr lang="tr-TR" sz="3000" dirty="0" smtClean="0">
                <a:solidFill>
                  <a:schemeClr val="bg1"/>
                </a:solidFill>
              </a:rPr>
              <a:t>.</a:t>
            </a:r>
            <a:r>
              <a:rPr lang="en-US" sz="3000" dirty="0" smtClean="0">
                <a:solidFill>
                  <a:schemeClr val="bg1"/>
                </a:solidFill>
              </a:rPr>
              <a:t> </a:t>
            </a:r>
            <a:endParaRPr lang="tr-TR" sz="3000" dirty="0">
              <a:solidFill>
                <a:schemeClr val="bg1"/>
              </a:solidFill>
            </a:endParaRPr>
          </a:p>
          <a:p>
            <a:r>
              <a:rPr lang="tr-TR" sz="3000" dirty="0" err="1">
                <a:solidFill>
                  <a:schemeClr val="bg1"/>
                </a:solidFill>
              </a:rPr>
              <a:t>Check</a:t>
            </a:r>
            <a:r>
              <a:rPr lang="tr-TR" sz="3000" dirty="0">
                <a:solidFill>
                  <a:schemeClr val="bg1"/>
                </a:solidFill>
              </a:rPr>
              <a:t> </a:t>
            </a:r>
            <a:r>
              <a:rPr lang="tr-TR" sz="3000" dirty="0" err="1">
                <a:solidFill>
                  <a:schemeClr val="bg1"/>
                </a:solidFill>
              </a:rPr>
              <a:t>directions</a:t>
            </a:r>
            <a:r>
              <a:rPr lang="tr-TR" sz="3000" dirty="0">
                <a:solidFill>
                  <a:schemeClr val="bg1"/>
                </a:solidFill>
              </a:rPr>
              <a:t> </a:t>
            </a:r>
            <a:r>
              <a:rPr lang="tr-TR" sz="3000" dirty="0" err="1">
                <a:solidFill>
                  <a:schemeClr val="bg1"/>
                </a:solidFill>
              </a:rPr>
              <a:t>to</a:t>
            </a:r>
            <a:r>
              <a:rPr lang="tr-TR" sz="3000" dirty="0">
                <a:solidFill>
                  <a:schemeClr val="bg1"/>
                </a:solidFill>
              </a:rPr>
              <a:t> be sure</a:t>
            </a:r>
            <a:r>
              <a:rPr lang="tr-TR" sz="30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buNone/>
            </a:pPr>
            <a:r>
              <a:rPr lang="tr-TR" sz="3000" dirty="0" err="1">
                <a:solidFill>
                  <a:schemeClr val="bg1"/>
                </a:solidFill>
              </a:rPr>
              <a:t>Look</a:t>
            </a:r>
            <a:r>
              <a:rPr lang="tr-TR" sz="3000" dirty="0">
                <a:solidFill>
                  <a:schemeClr val="bg1"/>
                </a:solidFill>
              </a:rPr>
              <a:t> at </a:t>
            </a:r>
            <a:r>
              <a:rPr lang="tr-TR" sz="3000" dirty="0" err="1">
                <a:solidFill>
                  <a:schemeClr val="bg1"/>
                </a:solidFill>
              </a:rPr>
              <a:t>the</a:t>
            </a:r>
            <a:r>
              <a:rPr lang="tr-TR" sz="3000" dirty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map</a:t>
            </a:r>
            <a:r>
              <a:rPr lang="tr-TR" sz="3000" dirty="0" smtClean="0">
                <a:solidFill>
                  <a:schemeClr val="bg1"/>
                </a:solidFill>
              </a:rPr>
              <a:t>. </a:t>
            </a:r>
            <a:r>
              <a:rPr lang="tr-TR" sz="3000" dirty="0">
                <a:solidFill>
                  <a:schemeClr val="bg1"/>
                </a:solidFill>
                <a:sym typeface="Wingdings" panose="05000000000000000000" pitchFamily="2" charset="2"/>
              </a:rPr>
              <a:t>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İçerik Yer Tutucusu 3"/>
          <p:cNvSpPr>
            <a:spLocks noGrp="1"/>
          </p:cNvSpPr>
          <p:nvPr>
            <p:ph sz="half" idx="4294967295"/>
          </p:nvPr>
        </p:nvSpPr>
        <p:spPr>
          <a:xfrm>
            <a:off x="253429" y="1268413"/>
            <a:ext cx="4246563" cy="485775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000" dirty="0" err="1">
                <a:solidFill>
                  <a:schemeClr val="bg1"/>
                </a:solidFill>
              </a:rPr>
              <a:t>Y</a:t>
            </a:r>
            <a:r>
              <a:rPr lang="tr-TR" sz="3000" dirty="0" err="1" smtClean="0">
                <a:solidFill>
                  <a:schemeClr val="bg1"/>
                </a:solidFill>
              </a:rPr>
              <a:t>ou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>
                <a:solidFill>
                  <a:schemeClr val="bg1"/>
                </a:solidFill>
              </a:rPr>
              <a:t>are</a:t>
            </a:r>
            <a:r>
              <a:rPr lang="tr-TR" sz="3000" dirty="0">
                <a:solidFill>
                  <a:schemeClr val="bg1"/>
                </a:solidFill>
              </a:rPr>
              <a:t> a </a:t>
            </a:r>
            <a:r>
              <a:rPr lang="tr-TR" sz="3000" dirty="0" err="1">
                <a:solidFill>
                  <a:schemeClr val="bg1"/>
                </a:solidFill>
              </a:rPr>
              <a:t>police</a:t>
            </a:r>
            <a:r>
              <a:rPr lang="tr-TR" sz="3000" dirty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officer</a:t>
            </a:r>
            <a:r>
              <a:rPr lang="tr-TR" sz="3000" dirty="0" smtClean="0">
                <a:solidFill>
                  <a:schemeClr val="bg1"/>
                </a:solidFill>
              </a:rPr>
              <a:t>, </a:t>
            </a:r>
            <a:r>
              <a:rPr lang="tr-TR" sz="3000" dirty="0" err="1">
                <a:solidFill>
                  <a:schemeClr val="bg1"/>
                </a:solidFill>
              </a:rPr>
              <a:t>and</a:t>
            </a:r>
            <a:r>
              <a:rPr lang="tr-TR" sz="3000" dirty="0">
                <a:solidFill>
                  <a:schemeClr val="bg1"/>
                </a:solidFill>
              </a:rPr>
              <a:t> </a:t>
            </a:r>
            <a:r>
              <a:rPr lang="tr-TR" sz="3000" dirty="0" err="1">
                <a:solidFill>
                  <a:schemeClr val="bg1"/>
                </a:solidFill>
              </a:rPr>
              <a:t>you</a:t>
            </a:r>
            <a:r>
              <a:rPr lang="tr-TR" sz="3000" dirty="0">
                <a:solidFill>
                  <a:schemeClr val="bg1"/>
                </a:solidFill>
              </a:rPr>
              <a:t> </a:t>
            </a:r>
            <a:r>
              <a:rPr lang="tr-TR" sz="3000" dirty="0" err="1">
                <a:solidFill>
                  <a:schemeClr val="bg1"/>
                </a:solidFill>
              </a:rPr>
              <a:t>are</a:t>
            </a:r>
            <a:r>
              <a:rPr lang="tr-TR" sz="3000" dirty="0">
                <a:solidFill>
                  <a:schemeClr val="bg1"/>
                </a:solidFill>
              </a:rPr>
              <a:t> on </a:t>
            </a:r>
            <a:r>
              <a:rPr lang="tr-TR" sz="3000" dirty="0" err="1">
                <a:solidFill>
                  <a:schemeClr val="bg1"/>
                </a:solidFill>
              </a:rPr>
              <a:t>duty</a:t>
            </a:r>
            <a:r>
              <a:rPr lang="tr-TR" sz="3000" dirty="0">
                <a:solidFill>
                  <a:schemeClr val="bg1"/>
                </a:solidFill>
              </a:rPr>
              <a:t> in </a:t>
            </a:r>
            <a:r>
              <a:rPr lang="tr-TR" sz="3000" dirty="0" err="1">
                <a:solidFill>
                  <a:schemeClr val="bg1"/>
                </a:solidFill>
              </a:rPr>
              <a:t>front</a:t>
            </a:r>
            <a:r>
              <a:rPr lang="tr-TR" sz="3000" dirty="0">
                <a:solidFill>
                  <a:schemeClr val="bg1"/>
                </a:solidFill>
              </a:rPr>
              <a:t> of </a:t>
            </a:r>
            <a:r>
              <a:rPr lang="tr-TR" sz="3000" dirty="0" err="1">
                <a:solidFill>
                  <a:schemeClr val="bg1"/>
                </a:solidFill>
              </a:rPr>
              <a:t>the</a:t>
            </a:r>
            <a:r>
              <a:rPr lang="tr-TR" sz="3000" dirty="0">
                <a:solidFill>
                  <a:schemeClr val="bg1"/>
                </a:solidFill>
              </a:rPr>
              <a:t> </a:t>
            </a:r>
            <a:r>
              <a:rPr lang="tr-TR" sz="3000" dirty="0" err="1">
                <a:solidFill>
                  <a:schemeClr val="bg1"/>
                </a:solidFill>
              </a:rPr>
              <a:t>station</a:t>
            </a:r>
            <a:r>
              <a:rPr lang="tr-TR" sz="3000" dirty="0">
                <a:solidFill>
                  <a:schemeClr val="bg1"/>
                </a:solidFill>
              </a:rPr>
              <a:t>. A </a:t>
            </a:r>
            <a:r>
              <a:rPr lang="tr-TR" sz="3000" dirty="0" err="1">
                <a:solidFill>
                  <a:schemeClr val="bg1"/>
                </a:solidFill>
              </a:rPr>
              <a:t>tourist</a:t>
            </a:r>
            <a:r>
              <a:rPr lang="tr-TR" sz="3000" dirty="0">
                <a:solidFill>
                  <a:schemeClr val="bg1"/>
                </a:solidFill>
              </a:rPr>
              <a:t> </a:t>
            </a:r>
            <a:r>
              <a:rPr lang="tr-TR" sz="3000" dirty="0" err="1">
                <a:solidFill>
                  <a:schemeClr val="bg1"/>
                </a:solidFill>
              </a:rPr>
              <a:t>asks</a:t>
            </a:r>
            <a:r>
              <a:rPr lang="tr-TR" sz="3000" dirty="0">
                <a:solidFill>
                  <a:schemeClr val="bg1"/>
                </a:solidFill>
              </a:rPr>
              <a:t> </a:t>
            </a:r>
            <a:r>
              <a:rPr lang="tr-TR" sz="3000" dirty="0" err="1">
                <a:solidFill>
                  <a:schemeClr val="bg1"/>
                </a:solidFill>
              </a:rPr>
              <a:t>you</a:t>
            </a:r>
            <a:r>
              <a:rPr lang="tr-TR" sz="3000" dirty="0">
                <a:solidFill>
                  <a:schemeClr val="bg1"/>
                </a:solidFill>
              </a:rPr>
              <a:t> </a:t>
            </a:r>
            <a:r>
              <a:rPr lang="tr-TR" sz="3000" dirty="0" err="1">
                <a:solidFill>
                  <a:schemeClr val="bg1"/>
                </a:solidFill>
              </a:rPr>
              <a:t>some</a:t>
            </a:r>
            <a:r>
              <a:rPr lang="tr-TR" sz="3000" dirty="0">
                <a:solidFill>
                  <a:schemeClr val="bg1"/>
                </a:solidFill>
              </a:rPr>
              <a:t> </a:t>
            </a:r>
            <a:r>
              <a:rPr lang="tr-TR" sz="3000" dirty="0" err="1">
                <a:solidFill>
                  <a:schemeClr val="bg1"/>
                </a:solidFill>
              </a:rPr>
              <a:t>directions</a:t>
            </a:r>
            <a:r>
              <a:rPr lang="tr-TR" sz="3000" dirty="0">
                <a:solidFill>
                  <a:schemeClr val="bg1"/>
                </a:solidFill>
              </a:rPr>
              <a:t>. </a:t>
            </a:r>
            <a:endParaRPr lang="tr-TR" sz="3000" dirty="0" smtClean="0">
              <a:solidFill>
                <a:schemeClr val="bg1"/>
              </a:solidFill>
            </a:endParaRPr>
          </a:p>
          <a:p>
            <a:r>
              <a:rPr lang="tr-TR" sz="3000" dirty="0" err="1" smtClean="0">
                <a:solidFill>
                  <a:schemeClr val="bg1"/>
                </a:solidFill>
              </a:rPr>
              <a:t>Give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directions</a:t>
            </a:r>
            <a:r>
              <a:rPr lang="tr-TR" sz="3000" dirty="0" smtClean="0">
                <a:solidFill>
                  <a:schemeClr val="bg1"/>
                </a:solidFill>
              </a:rPr>
              <a:t>.</a:t>
            </a:r>
          </a:p>
          <a:p>
            <a:r>
              <a:rPr lang="tr-TR" sz="3000" dirty="0" err="1">
                <a:solidFill>
                  <a:schemeClr val="bg1"/>
                </a:solidFill>
              </a:rPr>
              <a:t>C</a:t>
            </a:r>
            <a:r>
              <a:rPr lang="tr-TR" sz="3000" dirty="0" err="1" smtClean="0">
                <a:solidFill>
                  <a:schemeClr val="bg1"/>
                </a:solidFill>
              </a:rPr>
              <a:t>orrect</a:t>
            </a:r>
            <a:r>
              <a:rPr lang="tr-TR" sz="3000" dirty="0" smtClean="0">
                <a:solidFill>
                  <a:schemeClr val="bg1"/>
                </a:solidFill>
              </a:rPr>
              <a:t> </a:t>
            </a:r>
            <a:r>
              <a:rPr lang="tr-TR" sz="3000" dirty="0" err="1">
                <a:solidFill>
                  <a:schemeClr val="bg1"/>
                </a:solidFill>
              </a:rPr>
              <a:t>when</a:t>
            </a:r>
            <a:r>
              <a:rPr lang="tr-TR" sz="3000" dirty="0">
                <a:solidFill>
                  <a:schemeClr val="bg1"/>
                </a:solidFill>
              </a:rPr>
              <a:t> </a:t>
            </a:r>
            <a:r>
              <a:rPr lang="tr-TR" sz="3000" dirty="0" err="1">
                <a:solidFill>
                  <a:schemeClr val="bg1"/>
                </a:solidFill>
              </a:rPr>
              <a:t>necessary</a:t>
            </a:r>
            <a:r>
              <a:rPr lang="tr-TR" sz="3000" dirty="0">
                <a:solidFill>
                  <a:schemeClr val="bg1"/>
                </a:solidFill>
              </a:rPr>
              <a:t>. </a:t>
            </a:r>
          </a:p>
          <a:p>
            <a:pPr marL="0" indent="0">
              <a:buNone/>
            </a:pPr>
            <a:r>
              <a:rPr lang="tr-TR" sz="3000" dirty="0" err="1">
                <a:solidFill>
                  <a:schemeClr val="bg1"/>
                </a:solidFill>
              </a:rPr>
              <a:t>Look</a:t>
            </a:r>
            <a:r>
              <a:rPr lang="tr-TR" sz="3000" dirty="0">
                <a:solidFill>
                  <a:schemeClr val="bg1"/>
                </a:solidFill>
              </a:rPr>
              <a:t> at </a:t>
            </a:r>
            <a:r>
              <a:rPr lang="tr-TR" sz="3000" dirty="0" err="1">
                <a:solidFill>
                  <a:schemeClr val="bg1"/>
                </a:solidFill>
              </a:rPr>
              <a:t>the</a:t>
            </a:r>
            <a:r>
              <a:rPr lang="tr-TR" sz="3000" dirty="0">
                <a:solidFill>
                  <a:schemeClr val="bg1"/>
                </a:solidFill>
              </a:rPr>
              <a:t> </a:t>
            </a:r>
            <a:r>
              <a:rPr lang="tr-TR" sz="3000" dirty="0" err="1" smtClean="0">
                <a:solidFill>
                  <a:schemeClr val="bg1"/>
                </a:solidFill>
              </a:rPr>
              <a:t>map</a:t>
            </a:r>
            <a:r>
              <a:rPr lang="tr-TR" sz="3000" dirty="0" smtClean="0">
                <a:solidFill>
                  <a:schemeClr val="bg1"/>
                </a:solidFill>
              </a:rPr>
              <a:t>. </a:t>
            </a:r>
            <a:r>
              <a:rPr lang="tr-TR" sz="3000" dirty="0">
                <a:solidFill>
                  <a:schemeClr val="bg1"/>
                </a:solidFill>
                <a:sym typeface="Wingdings" panose="05000000000000000000" pitchFamily="2" charset="2"/>
              </a:rPr>
              <a:t>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34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2391826"/>
              </p:ext>
            </p:extLst>
          </p:nvPr>
        </p:nvGraphicFramePr>
        <p:xfrm>
          <a:off x="179512" y="188640"/>
          <a:ext cx="8856984" cy="6408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753923">
                <a:tc>
                  <a:txBody>
                    <a:bodyPr/>
                    <a:lstStyle/>
                    <a:p>
                      <a:pPr algn="ctr"/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000" dirty="0"/>
                    </a:p>
                  </a:txBody>
                  <a:tcPr/>
                </a:tc>
              </a:tr>
              <a:tr h="565478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Dikdörtgen 4"/>
          <p:cNvSpPr/>
          <p:nvPr/>
        </p:nvSpPr>
        <p:spPr>
          <a:xfrm>
            <a:off x="107504" y="260648"/>
            <a:ext cx="132841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TASK3</a:t>
            </a:r>
            <a:endParaRPr lang="tr-TR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85" y="958222"/>
            <a:ext cx="8983742" cy="571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961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975206"/>
              </p:ext>
            </p:extLst>
          </p:nvPr>
        </p:nvGraphicFramePr>
        <p:xfrm>
          <a:off x="179512" y="188640"/>
          <a:ext cx="8856984" cy="66606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753923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/>
                        <a:t>STUDENT 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(Start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.)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 smtClean="0"/>
                        <a:t>STUDENT</a:t>
                      </a:r>
                      <a:r>
                        <a:rPr lang="tr-TR" sz="4000" baseline="0" dirty="0" smtClean="0"/>
                        <a:t> B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(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Student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A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will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.)</a:t>
                      </a:r>
                      <a:endParaRPr lang="tr-TR" sz="4000" dirty="0"/>
                    </a:p>
                  </a:txBody>
                  <a:tcPr/>
                </a:tc>
              </a:tr>
              <a:tr h="5654789">
                <a:tc>
                  <a:txBody>
                    <a:bodyPr/>
                    <a:lstStyle/>
                    <a:p>
                      <a:pPr hangingPunct="0"/>
                      <a:r>
                        <a:rPr lang="tr-TR" sz="3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You</a:t>
                      </a:r>
                      <a:r>
                        <a:rPr lang="tr-TR" sz="3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3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are</a:t>
                      </a:r>
                      <a:r>
                        <a:rPr lang="tr-TR" sz="3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3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talking</a:t>
                      </a:r>
                      <a:r>
                        <a:rPr lang="tr-TR" sz="3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3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  <a:r>
                        <a:rPr lang="tr-TR" sz="3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3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some</a:t>
                      </a:r>
                      <a:r>
                        <a:rPr lang="tr-TR" sz="3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3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friends</a:t>
                      </a:r>
                      <a:r>
                        <a:rPr lang="tr-TR" sz="3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at </a:t>
                      </a:r>
                      <a:r>
                        <a:rPr lang="tr-TR" sz="3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tr-TR" sz="3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3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cinema</a:t>
                      </a:r>
                      <a:r>
                        <a:rPr lang="tr-TR" sz="3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3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club</a:t>
                      </a:r>
                      <a:r>
                        <a:rPr lang="tr-TR" sz="3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tr-TR" sz="3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Each</a:t>
                      </a:r>
                      <a:r>
                        <a:rPr lang="tr-TR" sz="3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of </a:t>
                      </a:r>
                      <a:r>
                        <a:rPr lang="tr-TR" sz="3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you</a:t>
                      </a:r>
                      <a:r>
                        <a:rPr lang="tr-TR" sz="3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3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talks</a:t>
                      </a:r>
                      <a:r>
                        <a:rPr lang="tr-TR" sz="3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3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about</a:t>
                      </a:r>
                      <a:r>
                        <a:rPr lang="tr-TR" sz="3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 film. </a:t>
                      </a:r>
                      <a:endParaRPr lang="tr-TR" sz="30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 hangingPunct="0">
                        <a:buFont typeface="Arial" panose="020B0604020202020204" pitchFamily="34" charset="0"/>
                        <a:buChar char="•"/>
                      </a:pPr>
                      <a:r>
                        <a:rPr lang="tr-TR" sz="3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Describe</a:t>
                      </a:r>
                      <a:r>
                        <a:rPr lang="tr-TR" sz="3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3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your</a:t>
                      </a:r>
                      <a:r>
                        <a:rPr lang="tr-TR" sz="3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3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film: </a:t>
                      </a:r>
                      <a:r>
                        <a:rPr lang="en-US" sz="3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</a:t>
                      </a:r>
                      <a:r>
                        <a:rPr lang="en-US" sz="3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of the </a:t>
                      </a:r>
                      <a:r>
                        <a:rPr lang="en-US" sz="3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film</a:t>
                      </a:r>
                      <a:r>
                        <a:rPr lang="tr-TR" sz="3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tr-TR" sz="3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3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actors/actresses</a:t>
                      </a:r>
                      <a:r>
                        <a:rPr lang="tr-TR" sz="3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tr-TR" sz="3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3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</a:t>
                      </a:r>
                      <a:r>
                        <a:rPr lang="tr-TR" sz="3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3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you</a:t>
                      </a:r>
                      <a:r>
                        <a:rPr lang="tr-TR" sz="3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3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like</a:t>
                      </a:r>
                      <a:r>
                        <a:rPr lang="tr-TR" sz="3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3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about </a:t>
                      </a:r>
                      <a:r>
                        <a:rPr lang="en-US" sz="3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it. </a:t>
                      </a:r>
                      <a:endParaRPr lang="tr-TR" sz="3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tr-TR" sz="3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Answer</a:t>
                      </a:r>
                      <a:r>
                        <a:rPr lang="tr-TR" sz="3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3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your</a:t>
                      </a:r>
                      <a:r>
                        <a:rPr lang="tr-TR" sz="3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3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friend’s</a:t>
                      </a:r>
                      <a:r>
                        <a:rPr lang="tr-TR" sz="3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30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questions</a:t>
                      </a:r>
                      <a:r>
                        <a:rPr lang="tr-TR" sz="3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tr-TR" sz="3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tr-TR" sz="3000" baseline="0" dirty="0" err="1" smtClean="0"/>
                        <a:t>You</a:t>
                      </a:r>
                      <a:r>
                        <a:rPr lang="tr-TR" sz="3000" baseline="0" dirty="0" smtClean="0"/>
                        <a:t> </a:t>
                      </a:r>
                      <a:r>
                        <a:rPr lang="tr-TR" sz="3000" baseline="0" dirty="0" err="1" smtClean="0"/>
                        <a:t>are</a:t>
                      </a:r>
                      <a:r>
                        <a:rPr lang="tr-TR" sz="3000" baseline="0" dirty="0" smtClean="0"/>
                        <a:t> at </a:t>
                      </a:r>
                      <a:r>
                        <a:rPr lang="tr-TR" sz="3000" baseline="0" dirty="0" err="1" smtClean="0"/>
                        <a:t>the</a:t>
                      </a:r>
                      <a:r>
                        <a:rPr lang="tr-TR" sz="3000" baseline="0" dirty="0" smtClean="0"/>
                        <a:t> </a:t>
                      </a:r>
                      <a:r>
                        <a:rPr lang="tr-TR" sz="3000" baseline="0" dirty="0" err="1" smtClean="0"/>
                        <a:t>cinema</a:t>
                      </a:r>
                      <a:r>
                        <a:rPr lang="tr-TR" sz="3000" baseline="0" dirty="0" smtClean="0"/>
                        <a:t> </a:t>
                      </a:r>
                      <a:r>
                        <a:rPr lang="tr-TR" sz="3000" baseline="0" dirty="0" err="1" smtClean="0"/>
                        <a:t>club</a:t>
                      </a:r>
                      <a:r>
                        <a:rPr lang="tr-TR" sz="3000" baseline="0" dirty="0" smtClean="0"/>
                        <a:t> of </a:t>
                      </a:r>
                      <a:r>
                        <a:rPr lang="tr-TR" sz="3000" baseline="0" dirty="0" err="1" smtClean="0"/>
                        <a:t>your</a:t>
                      </a:r>
                      <a:r>
                        <a:rPr lang="tr-TR" sz="3000" baseline="0" dirty="0" smtClean="0"/>
                        <a:t> </a:t>
                      </a:r>
                      <a:r>
                        <a:rPr lang="tr-TR" sz="3000" baseline="0" dirty="0" err="1" smtClean="0"/>
                        <a:t>university</a:t>
                      </a:r>
                      <a:r>
                        <a:rPr lang="tr-TR" sz="3000" baseline="0" dirty="0" smtClean="0"/>
                        <a:t>, </a:t>
                      </a:r>
                      <a:r>
                        <a:rPr lang="tr-TR" sz="3000" baseline="0" dirty="0" err="1" smtClean="0"/>
                        <a:t>and</a:t>
                      </a:r>
                      <a:r>
                        <a:rPr lang="tr-TR" sz="3000" baseline="0" dirty="0" smtClean="0"/>
                        <a:t> a </a:t>
                      </a:r>
                      <a:r>
                        <a:rPr lang="tr-TR" sz="3000" baseline="0" dirty="0" err="1" smtClean="0"/>
                        <a:t>friend</a:t>
                      </a:r>
                      <a:r>
                        <a:rPr lang="tr-TR" sz="3000" baseline="0" dirty="0" smtClean="0"/>
                        <a:t> of </a:t>
                      </a:r>
                      <a:r>
                        <a:rPr lang="tr-TR" sz="3000" baseline="0" dirty="0" err="1" smtClean="0"/>
                        <a:t>yours</a:t>
                      </a:r>
                      <a:r>
                        <a:rPr lang="tr-TR" sz="3000" baseline="0" dirty="0" smtClean="0"/>
                        <a:t> </a:t>
                      </a:r>
                      <a:r>
                        <a:rPr lang="tr-TR" sz="3000" baseline="0" dirty="0" smtClean="0"/>
                        <a:t>is </a:t>
                      </a:r>
                      <a:r>
                        <a:rPr lang="tr-TR" sz="3000" baseline="0" dirty="0" err="1" smtClean="0"/>
                        <a:t>talking</a:t>
                      </a:r>
                      <a:r>
                        <a:rPr lang="tr-TR" sz="3000" baseline="0" dirty="0" smtClean="0"/>
                        <a:t> </a:t>
                      </a:r>
                      <a:r>
                        <a:rPr lang="tr-TR" sz="3000" baseline="0" dirty="0" err="1" smtClean="0"/>
                        <a:t>about</a:t>
                      </a:r>
                      <a:r>
                        <a:rPr lang="tr-TR" sz="3000" baseline="0" dirty="0" smtClean="0"/>
                        <a:t> </a:t>
                      </a:r>
                      <a:r>
                        <a:rPr lang="tr-TR" sz="3000" baseline="0" dirty="0" smtClean="0"/>
                        <a:t>his/her </a:t>
                      </a:r>
                      <a:r>
                        <a:rPr lang="tr-TR" sz="3000" baseline="0" dirty="0" err="1" smtClean="0"/>
                        <a:t>favorite</a:t>
                      </a:r>
                      <a:r>
                        <a:rPr lang="tr-TR" sz="3000" baseline="0" dirty="0" smtClean="0"/>
                        <a:t> </a:t>
                      </a:r>
                      <a:r>
                        <a:rPr lang="tr-TR" sz="3000" baseline="0" dirty="0" smtClean="0"/>
                        <a:t>film. </a:t>
                      </a:r>
                      <a:endParaRPr lang="tr-TR" sz="3000" baseline="0" dirty="0" smtClean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3000" baseline="0" dirty="0" smtClean="0"/>
                        <a:t>Ask </a:t>
                      </a:r>
                      <a:r>
                        <a:rPr lang="tr-TR" sz="3000" baseline="0" dirty="0" err="1" smtClean="0"/>
                        <a:t>questions</a:t>
                      </a:r>
                      <a:r>
                        <a:rPr lang="tr-TR" sz="3000" baseline="0" dirty="0" smtClean="0"/>
                        <a:t> </a:t>
                      </a:r>
                      <a:r>
                        <a:rPr lang="tr-TR" sz="3000" baseline="0" dirty="0" err="1" smtClean="0"/>
                        <a:t>about</a:t>
                      </a:r>
                      <a:r>
                        <a:rPr lang="tr-TR" sz="3000" baseline="0" dirty="0" smtClean="0"/>
                        <a:t>: </a:t>
                      </a:r>
                      <a:r>
                        <a:rPr lang="tr-TR" sz="3000" baseline="0" dirty="0" err="1" smtClean="0"/>
                        <a:t>the</a:t>
                      </a:r>
                      <a:r>
                        <a:rPr lang="tr-TR" sz="3000" baseline="0" dirty="0" smtClean="0"/>
                        <a:t> </a:t>
                      </a:r>
                      <a:r>
                        <a:rPr lang="tr-TR" sz="3000" baseline="0" dirty="0" err="1" smtClean="0"/>
                        <a:t>awards</a:t>
                      </a:r>
                      <a:r>
                        <a:rPr lang="tr-TR" sz="3000" baseline="0" dirty="0" smtClean="0"/>
                        <a:t>, </a:t>
                      </a:r>
                      <a:r>
                        <a:rPr lang="tr-TR" sz="3000" baseline="0" dirty="0" err="1" smtClean="0"/>
                        <a:t>the</a:t>
                      </a:r>
                      <a:r>
                        <a:rPr lang="tr-TR" sz="3000" baseline="0" dirty="0" smtClean="0"/>
                        <a:t> </a:t>
                      </a:r>
                      <a:r>
                        <a:rPr lang="tr-TR" sz="3000" baseline="0" dirty="0" err="1" smtClean="0"/>
                        <a:t>importance</a:t>
                      </a:r>
                      <a:r>
                        <a:rPr lang="tr-TR" sz="3000" baseline="0" dirty="0" smtClean="0"/>
                        <a:t> of </a:t>
                      </a:r>
                      <a:r>
                        <a:rPr lang="tr-TR" sz="3000" baseline="0" dirty="0" err="1" smtClean="0"/>
                        <a:t>the</a:t>
                      </a:r>
                      <a:r>
                        <a:rPr lang="tr-TR" sz="3000" baseline="0" dirty="0" smtClean="0"/>
                        <a:t> </a:t>
                      </a:r>
                      <a:r>
                        <a:rPr lang="tr-TR" sz="3000" baseline="0" dirty="0" smtClean="0"/>
                        <a:t>film, </a:t>
                      </a:r>
                      <a:r>
                        <a:rPr lang="tr-TR" sz="3000" baseline="0" dirty="0" err="1" smtClean="0"/>
                        <a:t>if</a:t>
                      </a:r>
                      <a:r>
                        <a:rPr lang="tr-TR" sz="3000" baseline="0" dirty="0" smtClean="0"/>
                        <a:t> he </a:t>
                      </a:r>
                      <a:r>
                        <a:rPr lang="tr-TR" sz="3000" baseline="0" dirty="0" err="1" smtClean="0"/>
                        <a:t>recommends</a:t>
                      </a:r>
                      <a:r>
                        <a:rPr lang="tr-TR" sz="3000" baseline="0" dirty="0" smtClean="0"/>
                        <a:t> </a:t>
                      </a:r>
                      <a:r>
                        <a:rPr lang="tr-TR" sz="3000" baseline="0" dirty="0" err="1" smtClean="0"/>
                        <a:t>the</a:t>
                      </a:r>
                      <a:r>
                        <a:rPr lang="tr-TR" sz="3000" baseline="0" dirty="0" smtClean="0"/>
                        <a:t> film?</a:t>
                      </a:r>
                      <a:endParaRPr lang="tr-TR" sz="3000" baseline="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3000" baseline="0" dirty="0" smtClean="0"/>
                        <a:t>Show </a:t>
                      </a:r>
                      <a:r>
                        <a:rPr lang="tr-TR" sz="3000" baseline="0" dirty="0" err="1" smtClean="0"/>
                        <a:t>interest</a:t>
                      </a:r>
                      <a:r>
                        <a:rPr lang="tr-TR" sz="3000" baseline="0" dirty="0" smtClean="0"/>
                        <a:t>.</a:t>
                      </a:r>
                      <a:endParaRPr lang="tr-TR" sz="3000" baseline="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Dikdörtgen 4"/>
          <p:cNvSpPr/>
          <p:nvPr/>
        </p:nvSpPr>
        <p:spPr>
          <a:xfrm>
            <a:off x="107504" y="260648"/>
            <a:ext cx="132841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TASK4</a:t>
            </a:r>
            <a:endParaRPr lang="tr-TR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431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956942"/>
              </p:ext>
            </p:extLst>
          </p:nvPr>
        </p:nvGraphicFramePr>
        <p:xfrm>
          <a:off x="179512" y="188640"/>
          <a:ext cx="8856984" cy="66606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753923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/>
                        <a:t>STUDENT 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(Start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.)</a:t>
                      </a:r>
                      <a:endParaRPr lang="tr-TR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 smtClean="0"/>
                        <a:t>STUDENT</a:t>
                      </a:r>
                      <a:r>
                        <a:rPr lang="tr-TR" sz="4000" baseline="0" dirty="0" smtClean="0"/>
                        <a:t> B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(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Student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A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will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.)</a:t>
                      </a:r>
                      <a:endParaRPr lang="tr-TR" sz="4000" dirty="0"/>
                    </a:p>
                  </a:txBody>
                  <a:tcPr/>
                </a:tc>
              </a:tr>
              <a:tr h="5654789">
                <a:tc>
                  <a:txBody>
                    <a:bodyPr/>
                    <a:lstStyle/>
                    <a:p>
                      <a:endParaRPr lang="tr-TR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Dikdörtgen 4"/>
          <p:cNvSpPr/>
          <p:nvPr/>
        </p:nvSpPr>
        <p:spPr>
          <a:xfrm>
            <a:off x="107504" y="260648"/>
            <a:ext cx="132841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TASK5</a:t>
            </a:r>
            <a:endParaRPr lang="tr-TR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İçerik Yer Tutucusu 3"/>
          <p:cNvSpPr>
            <a:spLocks noGrp="1"/>
          </p:cNvSpPr>
          <p:nvPr>
            <p:ph sz="half" idx="4294967295"/>
          </p:nvPr>
        </p:nvSpPr>
        <p:spPr>
          <a:xfrm>
            <a:off x="251520" y="1268760"/>
            <a:ext cx="4245868" cy="53285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tr-TR" sz="2800" dirty="0" err="1" smtClean="0">
                <a:solidFill>
                  <a:schemeClr val="bg1"/>
                </a:solidFill>
              </a:rPr>
              <a:t>You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and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your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friend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are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renting</a:t>
            </a:r>
            <a:r>
              <a:rPr lang="tr-TR" sz="2800" dirty="0" smtClean="0">
                <a:solidFill>
                  <a:schemeClr val="bg1"/>
                </a:solidFill>
              </a:rPr>
              <a:t>/</a:t>
            </a:r>
            <a:r>
              <a:rPr lang="tr-TR" sz="2800" dirty="0" err="1" smtClean="0">
                <a:solidFill>
                  <a:schemeClr val="bg1"/>
                </a:solidFill>
              </a:rPr>
              <a:t>buying</a:t>
            </a:r>
            <a:r>
              <a:rPr lang="tr-TR" sz="2800" dirty="0" smtClean="0">
                <a:solidFill>
                  <a:schemeClr val="bg1"/>
                </a:solidFill>
              </a:rPr>
              <a:t> a DVD </a:t>
            </a:r>
            <a:r>
              <a:rPr lang="tr-TR" sz="2800" dirty="0" err="1" smtClean="0">
                <a:solidFill>
                  <a:schemeClr val="bg1"/>
                </a:solidFill>
              </a:rPr>
              <a:t>to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watch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together</a:t>
            </a:r>
            <a:r>
              <a:rPr lang="tr-TR" sz="2800" dirty="0" smtClean="0">
                <a:solidFill>
                  <a:schemeClr val="bg1"/>
                </a:solidFill>
              </a:rPr>
              <a:t>. Talk </a:t>
            </a:r>
            <a:r>
              <a:rPr lang="tr-TR" sz="2800" dirty="0" err="1" smtClean="0">
                <a:solidFill>
                  <a:schemeClr val="bg1"/>
                </a:solidFill>
              </a:rPr>
              <a:t>about</a:t>
            </a:r>
            <a:r>
              <a:rPr lang="tr-TR" sz="2800" dirty="0" smtClean="0">
                <a:solidFill>
                  <a:schemeClr val="bg1"/>
                </a:solidFill>
              </a:rPr>
              <a:t> a film </a:t>
            </a:r>
            <a:r>
              <a:rPr lang="tr-TR" sz="2800" dirty="0" err="1" smtClean="0">
                <a:solidFill>
                  <a:schemeClr val="bg1"/>
                </a:solidFill>
              </a:rPr>
              <a:t>you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like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and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tell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your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opinion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about</a:t>
            </a:r>
            <a:r>
              <a:rPr lang="tr-TR" sz="2800" dirty="0" smtClean="0">
                <a:solidFill>
                  <a:schemeClr val="bg1"/>
                </a:solidFill>
              </a:rPr>
              <a:t> it. </a:t>
            </a:r>
          </a:p>
          <a:p>
            <a:pPr hangingPunct="0"/>
            <a:r>
              <a:rPr lang="tr-TR" sz="2800" dirty="0" err="1" smtClean="0">
                <a:solidFill>
                  <a:schemeClr val="bg1"/>
                </a:solidFill>
              </a:rPr>
              <a:t>What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smtClean="0">
                <a:solidFill>
                  <a:schemeClr val="bg1"/>
                </a:solidFill>
              </a:rPr>
              <a:t>is </a:t>
            </a:r>
            <a:r>
              <a:rPr lang="tr-TR" sz="2800" dirty="0" err="1" smtClean="0">
                <a:solidFill>
                  <a:schemeClr val="bg1"/>
                </a:solidFill>
              </a:rPr>
              <a:t>the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movie</a:t>
            </a:r>
            <a:r>
              <a:rPr lang="tr-TR" sz="2800" dirty="0" smtClean="0">
                <a:solidFill>
                  <a:schemeClr val="bg1"/>
                </a:solidFill>
              </a:rPr>
              <a:t>? </a:t>
            </a:r>
          </a:p>
          <a:p>
            <a:pPr hangingPunct="0"/>
            <a:r>
              <a:rPr lang="tr-TR" sz="2800" dirty="0" err="1" smtClean="0">
                <a:solidFill>
                  <a:schemeClr val="bg1"/>
                </a:solidFill>
              </a:rPr>
              <a:t>Who</a:t>
            </a:r>
            <a:r>
              <a:rPr lang="tr-TR" sz="2800" dirty="0" smtClean="0">
                <a:solidFill>
                  <a:schemeClr val="bg1"/>
                </a:solidFill>
              </a:rPr>
              <a:t> is </a:t>
            </a:r>
            <a:r>
              <a:rPr lang="tr-TR" sz="2800" dirty="0" smtClean="0">
                <a:solidFill>
                  <a:schemeClr val="bg1"/>
                </a:solidFill>
              </a:rPr>
              <a:t>in it? </a:t>
            </a:r>
          </a:p>
          <a:p>
            <a:pPr hangingPunct="0"/>
            <a:r>
              <a:rPr lang="tr-TR" sz="2800" dirty="0" err="1" smtClean="0">
                <a:solidFill>
                  <a:schemeClr val="bg1"/>
                </a:solidFill>
              </a:rPr>
              <a:t>What</a:t>
            </a:r>
            <a:r>
              <a:rPr lang="tr-TR" sz="2800" dirty="0" smtClean="0">
                <a:solidFill>
                  <a:schemeClr val="bg1"/>
                </a:solidFill>
              </a:rPr>
              <a:t> is </a:t>
            </a:r>
            <a:r>
              <a:rPr lang="tr-TR" sz="2800" dirty="0" smtClean="0">
                <a:solidFill>
                  <a:schemeClr val="bg1"/>
                </a:solidFill>
              </a:rPr>
              <a:t>it </a:t>
            </a:r>
            <a:r>
              <a:rPr lang="tr-TR" sz="2800" dirty="0" err="1" smtClean="0">
                <a:solidFill>
                  <a:schemeClr val="bg1"/>
                </a:solidFill>
              </a:rPr>
              <a:t>like</a:t>
            </a:r>
            <a:r>
              <a:rPr lang="tr-TR" sz="2800" dirty="0" smtClean="0">
                <a:solidFill>
                  <a:schemeClr val="bg1"/>
                </a:solidFill>
              </a:rPr>
              <a:t>? </a:t>
            </a:r>
            <a:endParaRPr lang="tr-TR" sz="2800" dirty="0">
              <a:solidFill>
                <a:schemeClr val="bg1"/>
              </a:solidFill>
            </a:endParaRPr>
          </a:p>
          <a:p>
            <a:pPr hangingPunct="0"/>
            <a:r>
              <a:rPr lang="tr-TR" sz="2800" dirty="0" err="1" smtClean="0">
                <a:solidFill>
                  <a:schemeClr val="bg1"/>
                </a:solidFill>
              </a:rPr>
              <a:t>Does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your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friend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like</a:t>
            </a:r>
            <a:r>
              <a:rPr lang="tr-TR" sz="2800" dirty="0" smtClean="0">
                <a:solidFill>
                  <a:schemeClr val="bg1"/>
                </a:solidFill>
              </a:rPr>
              <a:t> it? </a:t>
            </a:r>
          </a:p>
          <a:p>
            <a:pPr hangingPunct="0"/>
            <a:r>
              <a:rPr lang="tr-TR" sz="2800" dirty="0" err="1" smtClean="0">
                <a:solidFill>
                  <a:schemeClr val="bg1"/>
                </a:solidFill>
              </a:rPr>
              <a:t>Anything</a:t>
            </a:r>
            <a:r>
              <a:rPr lang="tr-TR" sz="2800" dirty="0" smtClean="0">
                <a:solidFill>
                  <a:schemeClr val="bg1"/>
                </a:solidFill>
              </a:rPr>
              <a:t> else? </a:t>
            </a:r>
            <a:endParaRPr lang="tr-TR" sz="2800" dirty="0">
              <a:solidFill>
                <a:schemeClr val="bg1"/>
              </a:solidFill>
            </a:endParaRPr>
          </a:p>
        </p:txBody>
      </p:sp>
      <p:sp>
        <p:nvSpPr>
          <p:cNvPr id="7" name="İçerik Yer Tutucusu 3"/>
          <p:cNvSpPr>
            <a:spLocks noGrp="1"/>
          </p:cNvSpPr>
          <p:nvPr>
            <p:ph sz="half" idx="4294967295"/>
          </p:nvPr>
        </p:nvSpPr>
        <p:spPr>
          <a:xfrm>
            <a:off x="4644008" y="1268760"/>
            <a:ext cx="4245868" cy="53285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tr-TR" sz="2800" dirty="0" err="1">
                <a:solidFill>
                  <a:schemeClr val="bg1"/>
                </a:solidFill>
              </a:rPr>
              <a:t>You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and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your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friend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are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renting</a:t>
            </a:r>
            <a:r>
              <a:rPr lang="tr-TR" sz="2800" dirty="0">
                <a:solidFill>
                  <a:schemeClr val="bg1"/>
                </a:solidFill>
              </a:rPr>
              <a:t>/</a:t>
            </a:r>
            <a:r>
              <a:rPr lang="tr-TR" sz="2800" dirty="0" err="1">
                <a:solidFill>
                  <a:schemeClr val="bg1"/>
                </a:solidFill>
              </a:rPr>
              <a:t>buying</a:t>
            </a:r>
            <a:r>
              <a:rPr lang="tr-TR" sz="2800" dirty="0">
                <a:solidFill>
                  <a:schemeClr val="bg1"/>
                </a:solidFill>
              </a:rPr>
              <a:t> a DVD </a:t>
            </a:r>
            <a:r>
              <a:rPr lang="tr-TR" sz="2800" dirty="0" err="1">
                <a:solidFill>
                  <a:schemeClr val="bg1"/>
                </a:solidFill>
              </a:rPr>
              <a:t>to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watch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together</a:t>
            </a:r>
            <a:r>
              <a:rPr lang="tr-TR" sz="2800" dirty="0">
                <a:solidFill>
                  <a:schemeClr val="bg1"/>
                </a:solidFill>
              </a:rPr>
              <a:t>. Talk </a:t>
            </a:r>
            <a:r>
              <a:rPr lang="tr-TR" sz="2800" dirty="0" err="1">
                <a:solidFill>
                  <a:schemeClr val="bg1"/>
                </a:solidFill>
              </a:rPr>
              <a:t>about</a:t>
            </a:r>
            <a:r>
              <a:rPr lang="tr-TR" sz="2800" dirty="0">
                <a:solidFill>
                  <a:schemeClr val="bg1"/>
                </a:solidFill>
              </a:rPr>
              <a:t> a film </a:t>
            </a:r>
            <a:r>
              <a:rPr lang="tr-TR" sz="2800" dirty="0" err="1">
                <a:solidFill>
                  <a:schemeClr val="bg1"/>
                </a:solidFill>
              </a:rPr>
              <a:t>you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like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and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tell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your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opinion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about</a:t>
            </a:r>
            <a:r>
              <a:rPr lang="tr-TR" sz="2800" dirty="0">
                <a:solidFill>
                  <a:schemeClr val="bg1"/>
                </a:solidFill>
              </a:rPr>
              <a:t> it. </a:t>
            </a:r>
          </a:p>
          <a:p>
            <a:pPr hangingPunct="0"/>
            <a:r>
              <a:rPr lang="tr-TR" sz="2800" dirty="0" err="1">
                <a:solidFill>
                  <a:schemeClr val="bg1"/>
                </a:solidFill>
              </a:rPr>
              <a:t>What</a:t>
            </a:r>
            <a:r>
              <a:rPr lang="tr-TR" sz="2800" dirty="0">
                <a:solidFill>
                  <a:schemeClr val="bg1"/>
                </a:solidFill>
              </a:rPr>
              <a:t> is </a:t>
            </a:r>
            <a:r>
              <a:rPr lang="tr-TR" sz="2800" dirty="0" err="1">
                <a:solidFill>
                  <a:schemeClr val="bg1"/>
                </a:solidFill>
              </a:rPr>
              <a:t>the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movie</a:t>
            </a:r>
            <a:r>
              <a:rPr lang="tr-TR" sz="2800" dirty="0">
                <a:solidFill>
                  <a:schemeClr val="bg1"/>
                </a:solidFill>
              </a:rPr>
              <a:t>? </a:t>
            </a:r>
          </a:p>
          <a:p>
            <a:pPr hangingPunct="0"/>
            <a:r>
              <a:rPr lang="tr-TR" sz="2800" dirty="0" err="1" smtClean="0">
                <a:solidFill>
                  <a:schemeClr val="bg1"/>
                </a:solidFill>
              </a:rPr>
              <a:t>Who</a:t>
            </a:r>
            <a:r>
              <a:rPr lang="tr-TR" sz="2800" dirty="0" smtClean="0">
                <a:solidFill>
                  <a:schemeClr val="bg1"/>
                </a:solidFill>
              </a:rPr>
              <a:t> is </a:t>
            </a:r>
            <a:r>
              <a:rPr lang="tr-TR" sz="2800" dirty="0">
                <a:solidFill>
                  <a:schemeClr val="bg1"/>
                </a:solidFill>
              </a:rPr>
              <a:t>in it? </a:t>
            </a:r>
          </a:p>
          <a:p>
            <a:pPr hangingPunct="0"/>
            <a:r>
              <a:rPr lang="tr-TR" sz="2800" dirty="0" err="1" smtClean="0">
                <a:solidFill>
                  <a:schemeClr val="bg1"/>
                </a:solidFill>
              </a:rPr>
              <a:t>What</a:t>
            </a:r>
            <a:r>
              <a:rPr lang="tr-TR" sz="2800" dirty="0" smtClean="0">
                <a:solidFill>
                  <a:schemeClr val="bg1"/>
                </a:solidFill>
              </a:rPr>
              <a:t> is </a:t>
            </a:r>
            <a:r>
              <a:rPr lang="tr-TR" sz="2800" dirty="0">
                <a:solidFill>
                  <a:schemeClr val="bg1"/>
                </a:solidFill>
              </a:rPr>
              <a:t>it </a:t>
            </a:r>
            <a:r>
              <a:rPr lang="tr-TR" sz="2800" dirty="0" err="1">
                <a:solidFill>
                  <a:schemeClr val="bg1"/>
                </a:solidFill>
              </a:rPr>
              <a:t>like</a:t>
            </a:r>
            <a:r>
              <a:rPr lang="tr-TR" sz="2800" dirty="0">
                <a:solidFill>
                  <a:schemeClr val="bg1"/>
                </a:solidFill>
              </a:rPr>
              <a:t>? </a:t>
            </a:r>
          </a:p>
          <a:p>
            <a:pPr hangingPunct="0"/>
            <a:r>
              <a:rPr lang="tr-TR" sz="2800" dirty="0" err="1">
                <a:solidFill>
                  <a:schemeClr val="bg1"/>
                </a:solidFill>
              </a:rPr>
              <a:t>Does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your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friend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like</a:t>
            </a:r>
            <a:r>
              <a:rPr lang="tr-TR" sz="2800" dirty="0">
                <a:solidFill>
                  <a:schemeClr val="bg1"/>
                </a:solidFill>
              </a:rPr>
              <a:t> it? </a:t>
            </a:r>
          </a:p>
          <a:p>
            <a:pPr hangingPunct="0"/>
            <a:r>
              <a:rPr lang="tr-TR" sz="2800" dirty="0" err="1">
                <a:solidFill>
                  <a:schemeClr val="bg1"/>
                </a:solidFill>
              </a:rPr>
              <a:t>Anything</a:t>
            </a:r>
            <a:r>
              <a:rPr lang="tr-TR" sz="2800" dirty="0">
                <a:solidFill>
                  <a:schemeClr val="bg1"/>
                </a:solidFill>
              </a:rPr>
              <a:t> else? </a:t>
            </a:r>
          </a:p>
        </p:txBody>
      </p:sp>
    </p:spTree>
    <p:extLst>
      <p:ext uri="{BB962C8B-B14F-4D97-AF65-F5344CB8AC3E}">
        <p14:creationId xmlns:p14="http://schemas.microsoft.com/office/powerpoint/2010/main" val="25165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340296"/>
              </p:ext>
            </p:extLst>
          </p:nvPr>
        </p:nvGraphicFramePr>
        <p:xfrm>
          <a:off x="179512" y="188640"/>
          <a:ext cx="8856984" cy="65996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753923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/>
                        <a:t>STUDENT 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(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Student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B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will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.)</a:t>
                      </a:r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600" dirty="0" smtClean="0"/>
                        <a:t>STUDENT</a:t>
                      </a:r>
                      <a:r>
                        <a:rPr lang="tr-TR" sz="3600" baseline="0" dirty="0" smtClean="0"/>
                        <a:t> B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(Start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the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</a:rPr>
                        <a:t>conversation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</a:rPr>
                        <a:t>.)</a:t>
                      </a:r>
                      <a:endParaRPr lang="tr-TR" sz="2000" dirty="0"/>
                    </a:p>
                  </a:txBody>
                  <a:tcPr/>
                </a:tc>
              </a:tr>
              <a:tr h="5654789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tr-TR" sz="24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Dikdörtgen 4"/>
          <p:cNvSpPr/>
          <p:nvPr/>
        </p:nvSpPr>
        <p:spPr>
          <a:xfrm>
            <a:off x="107504" y="260648"/>
            <a:ext cx="132841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TASK6</a:t>
            </a:r>
            <a:endParaRPr lang="tr-TR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İçerik Yer Tutucusu 3"/>
          <p:cNvSpPr>
            <a:spLocks noGrp="1"/>
          </p:cNvSpPr>
          <p:nvPr>
            <p:ph sz="half" idx="4294967295"/>
          </p:nvPr>
        </p:nvSpPr>
        <p:spPr>
          <a:xfrm>
            <a:off x="251520" y="1268760"/>
            <a:ext cx="4245868" cy="5328592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hangingPunct="0">
              <a:buNone/>
            </a:pPr>
            <a:r>
              <a:rPr lang="tr-TR" sz="2600" dirty="0" err="1" smtClean="0">
                <a:solidFill>
                  <a:schemeClr val="bg1"/>
                </a:solidFill>
              </a:rPr>
              <a:t>Your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school</a:t>
            </a:r>
            <a:r>
              <a:rPr lang="tr-TR" sz="2600" dirty="0" smtClean="0">
                <a:solidFill>
                  <a:schemeClr val="bg1"/>
                </a:solidFill>
              </a:rPr>
              <a:t> is </a:t>
            </a:r>
            <a:r>
              <a:rPr lang="tr-TR" sz="2600" dirty="0" err="1" smtClean="0">
                <a:solidFill>
                  <a:schemeClr val="bg1"/>
                </a:solidFill>
              </a:rPr>
              <a:t>organizing</a:t>
            </a:r>
            <a:r>
              <a:rPr lang="tr-TR" sz="2600" dirty="0" smtClean="0">
                <a:solidFill>
                  <a:schemeClr val="bg1"/>
                </a:solidFill>
              </a:rPr>
              <a:t> a </a:t>
            </a:r>
            <a:r>
              <a:rPr lang="tr-TR" sz="2600" dirty="0" err="1" smtClean="0">
                <a:solidFill>
                  <a:schemeClr val="bg1"/>
                </a:solidFill>
              </a:rPr>
              <a:t>trip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to</a:t>
            </a:r>
            <a:r>
              <a:rPr lang="tr-TR" sz="2600" dirty="0" smtClean="0">
                <a:solidFill>
                  <a:schemeClr val="bg1"/>
                </a:solidFill>
              </a:rPr>
              <a:t> a </a:t>
            </a:r>
            <a:r>
              <a:rPr lang="tr-TR" sz="2600" dirty="0" err="1" smtClean="0">
                <a:solidFill>
                  <a:schemeClr val="bg1"/>
                </a:solidFill>
              </a:rPr>
              <a:t>nearby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town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and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asking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students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to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recommend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cities</a:t>
            </a:r>
            <a:r>
              <a:rPr lang="tr-TR" sz="2600" dirty="0" smtClean="0">
                <a:solidFill>
                  <a:schemeClr val="bg1"/>
                </a:solidFill>
              </a:rPr>
              <a:t>. </a:t>
            </a:r>
            <a:r>
              <a:rPr lang="tr-TR" sz="2600" dirty="0" err="1" smtClean="0">
                <a:solidFill>
                  <a:schemeClr val="bg1"/>
                </a:solidFill>
              </a:rPr>
              <a:t>You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want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to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go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to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Cappadocia</a:t>
            </a:r>
            <a:r>
              <a:rPr lang="tr-TR" sz="2600" dirty="0" smtClean="0">
                <a:solidFill>
                  <a:schemeClr val="bg1"/>
                </a:solidFill>
              </a:rPr>
              <a:t>. </a:t>
            </a:r>
            <a:r>
              <a:rPr lang="tr-TR" sz="2600" dirty="0" err="1" smtClean="0">
                <a:solidFill>
                  <a:schemeClr val="bg1"/>
                </a:solidFill>
              </a:rPr>
              <a:t>Support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your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recommendation</a:t>
            </a:r>
            <a:r>
              <a:rPr lang="tr-TR" sz="2600" dirty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and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try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to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convince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your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friend</a:t>
            </a:r>
            <a:r>
              <a:rPr lang="tr-TR" sz="2600" dirty="0" smtClean="0">
                <a:solidFill>
                  <a:schemeClr val="bg1"/>
                </a:solidFill>
              </a:rPr>
              <a:t>. </a:t>
            </a:r>
          </a:p>
          <a:p>
            <a:pPr hangingPunct="0"/>
            <a:r>
              <a:rPr lang="tr-TR" sz="2600" dirty="0" smtClean="0">
                <a:solidFill>
                  <a:schemeClr val="bg1"/>
                </a:solidFill>
              </a:rPr>
              <a:t>an </a:t>
            </a:r>
            <a:r>
              <a:rPr lang="tr-TR" sz="2600" dirty="0" err="1" smtClean="0">
                <a:solidFill>
                  <a:schemeClr val="bg1"/>
                </a:solidFill>
              </a:rPr>
              <a:t>original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place</a:t>
            </a:r>
            <a:r>
              <a:rPr lang="tr-TR" sz="2600" dirty="0" smtClean="0">
                <a:solidFill>
                  <a:schemeClr val="bg1"/>
                </a:solidFill>
              </a:rPr>
              <a:t>.</a:t>
            </a:r>
          </a:p>
          <a:p>
            <a:pPr hangingPunct="0"/>
            <a:r>
              <a:rPr lang="tr-TR" sz="2600" dirty="0" err="1">
                <a:solidFill>
                  <a:schemeClr val="bg1"/>
                </a:solidFill>
              </a:rPr>
              <a:t>h</a:t>
            </a:r>
            <a:r>
              <a:rPr lang="tr-TR" sz="2600" dirty="0" err="1" smtClean="0">
                <a:solidFill>
                  <a:schemeClr val="bg1"/>
                </a:solidFill>
              </a:rPr>
              <a:t>istory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and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geographical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wonders</a:t>
            </a:r>
            <a:r>
              <a:rPr lang="tr-TR" sz="2600" dirty="0" smtClean="0">
                <a:solidFill>
                  <a:schemeClr val="bg1"/>
                </a:solidFill>
              </a:rPr>
              <a:t>.</a:t>
            </a:r>
          </a:p>
          <a:p>
            <a:pPr hangingPunct="0"/>
            <a:r>
              <a:rPr lang="tr-TR" sz="2600" dirty="0" smtClean="0">
                <a:solidFill>
                  <a:schemeClr val="bg1"/>
                </a:solidFill>
              </a:rPr>
              <a:t>Ihlara </a:t>
            </a:r>
            <a:r>
              <a:rPr lang="tr-TR" sz="2600" dirty="0" err="1" smtClean="0">
                <a:solidFill>
                  <a:schemeClr val="bg1"/>
                </a:solidFill>
              </a:rPr>
              <a:t>Valley</a:t>
            </a:r>
            <a:r>
              <a:rPr lang="tr-TR" sz="2600" dirty="0" smtClean="0">
                <a:solidFill>
                  <a:schemeClr val="bg1"/>
                </a:solidFill>
              </a:rPr>
              <a:t>, </a:t>
            </a:r>
            <a:r>
              <a:rPr lang="tr-TR" sz="2600" dirty="0" err="1" smtClean="0">
                <a:solidFill>
                  <a:schemeClr val="bg1"/>
                </a:solidFill>
              </a:rPr>
              <a:t>Fairy</a:t>
            </a:r>
            <a:r>
              <a:rPr lang="tr-TR" sz="2600" dirty="0" smtClean="0">
                <a:solidFill>
                  <a:schemeClr val="bg1"/>
                </a:solidFill>
              </a:rPr>
              <a:t> </a:t>
            </a:r>
            <a:r>
              <a:rPr lang="tr-TR" sz="2600" dirty="0" err="1" smtClean="0">
                <a:solidFill>
                  <a:schemeClr val="bg1"/>
                </a:solidFill>
              </a:rPr>
              <a:t>Chimneys</a:t>
            </a:r>
            <a:r>
              <a:rPr lang="tr-TR" sz="2600" dirty="0" smtClean="0">
                <a:solidFill>
                  <a:schemeClr val="bg1"/>
                </a:solidFill>
              </a:rPr>
              <a:t>, Göreme, Ürgüp, Avanos, </a:t>
            </a:r>
            <a:r>
              <a:rPr lang="tr-TR" sz="2600" dirty="0" err="1" smtClean="0">
                <a:solidFill>
                  <a:schemeClr val="bg1"/>
                </a:solidFill>
              </a:rPr>
              <a:t>etc</a:t>
            </a:r>
            <a:r>
              <a:rPr lang="tr-TR" sz="2600" dirty="0" smtClean="0">
                <a:solidFill>
                  <a:schemeClr val="bg1"/>
                </a:solidFill>
              </a:rPr>
              <a:t>. </a:t>
            </a:r>
          </a:p>
          <a:p>
            <a:pPr marL="0" indent="0" hangingPunct="0">
              <a:buNone/>
            </a:pP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9" name="İçerik Yer Tutucusu 3"/>
          <p:cNvSpPr>
            <a:spLocks noGrp="1"/>
          </p:cNvSpPr>
          <p:nvPr>
            <p:ph sz="half" idx="4294967295"/>
          </p:nvPr>
        </p:nvSpPr>
        <p:spPr>
          <a:xfrm>
            <a:off x="4718620" y="1196752"/>
            <a:ext cx="4245868" cy="5328592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indent="0" hangingPunct="0">
              <a:buNone/>
            </a:pPr>
            <a:r>
              <a:rPr lang="tr-TR" sz="2800" dirty="0" err="1">
                <a:solidFill>
                  <a:schemeClr val="bg1"/>
                </a:solidFill>
              </a:rPr>
              <a:t>Your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school</a:t>
            </a:r>
            <a:r>
              <a:rPr lang="tr-TR" sz="2800" dirty="0">
                <a:solidFill>
                  <a:schemeClr val="bg1"/>
                </a:solidFill>
              </a:rPr>
              <a:t> is </a:t>
            </a:r>
            <a:r>
              <a:rPr lang="tr-TR" sz="2800" dirty="0" err="1">
                <a:solidFill>
                  <a:schemeClr val="bg1"/>
                </a:solidFill>
              </a:rPr>
              <a:t>organizing</a:t>
            </a:r>
            <a:r>
              <a:rPr lang="tr-TR" sz="2800" dirty="0">
                <a:solidFill>
                  <a:schemeClr val="bg1"/>
                </a:solidFill>
              </a:rPr>
              <a:t> a </a:t>
            </a:r>
            <a:r>
              <a:rPr lang="tr-TR" sz="2800" dirty="0" err="1">
                <a:solidFill>
                  <a:schemeClr val="bg1"/>
                </a:solidFill>
              </a:rPr>
              <a:t>trip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to</a:t>
            </a:r>
            <a:r>
              <a:rPr lang="tr-TR" sz="2800" dirty="0">
                <a:solidFill>
                  <a:schemeClr val="bg1"/>
                </a:solidFill>
              </a:rPr>
              <a:t> a </a:t>
            </a:r>
            <a:r>
              <a:rPr lang="tr-TR" sz="2800" dirty="0" err="1">
                <a:solidFill>
                  <a:schemeClr val="bg1"/>
                </a:solidFill>
              </a:rPr>
              <a:t>nearby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town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and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asking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students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to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recommend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cities</a:t>
            </a:r>
            <a:r>
              <a:rPr lang="tr-TR" sz="2800" dirty="0">
                <a:solidFill>
                  <a:schemeClr val="bg1"/>
                </a:solidFill>
              </a:rPr>
              <a:t>. </a:t>
            </a:r>
            <a:r>
              <a:rPr lang="tr-TR" sz="2800" dirty="0" err="1">
                <a:solidFill>
                  <a:schemeClr val="bg1"/>
                </a:solidFill>
              </a:rPr>
              <a:t>You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want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to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go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to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smtClean="0">
                <a:solidFill>
                  <a:schemeClr val="bg1"/>
                </a:solidFill>
              </a:rPr>
              <a:t>Eskişehir. </a:t>
            </a:r>
            <a:r>
              <a:rPr lang="tr-TR" sz="2800" dirty="0" err="1">
                <a:solidFill>
                  <a:schemeClr val="bg1"/>
                </a:solidFill>
              </a:rPr>
              <a:t>Support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your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recommendation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and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try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to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convince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your</a:t>
            </a:r>
            <a:r>
              <a:rPr lang="tr-TR" sz="2800" dirty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friend</a:t>
            </a:r>
            <a:r>
              <a:rPr lang="tr-TR" sz="2800" dirty="0" smtClean="0">
                <a:solidFill>
                  <a:schemeClr val="bg1"/>
                </a:solidFill>
              </a:rPr>
              <a:t>.</a:t>
            </a:r>
          </a:p>
          <a:p>
            <a:pPr hangingPunct="0"/>
            <a:r>
              <a:rPr lang="tr-TR" sz="2800" dirty="0" smtClean="0">
                <a:solidFill>
                  <a:schemeClr val="bg1"/>
                </a:solidFill>
              </a:rPr>
              <a:t>2 </a:t>
            </a:r>
            <a:r>
              <a:rPr lang="tr-TR" sz="2800" dirty="0" err="1" smtClean="0">
                <a:solidFill>
                  <a:schemeClr val="bg1"/>
                </a:solidFill>
              </a:rPr>
              <a:t>universities</a:t>
            </a:r>
            <a:r>
              <a:rPr lang="tr-TR" sz="2800" dirty="0" smtClean="0">
                <a:solidFill>
                  <a:schemeClr val="bg1"/>
                </a:solidFill>
              </a:rPr>
              <a:t>, </a:t>
            </a:r>
            <a:r>
              <a:rPr lang="tr-TR" sz="2800" dirty="0" err="1" smtClean="0">
                <a:solidFill>
                  <a:schemeClr val="bg1"/>
                </a:solidFill>
              </a:rPr>
              <a:t>lots</a:t>
            </a:r>
            <a:r>
              <a:rPr lang="tr-TR" sz="2800" dirty="0" smtClean="0">
                <a:solidFill>
                  <a:schemeClr val="bg1"/>
                </a:solidFill>
              </a:rPr>
              <a:t> of </a:t>
            </a:r>
            <a:r>
              <a:rPr lang="tr-TR" sz="2800" dirty="0" err="1" smtClean="0">
                <a:solidFill>
                  <a:schemeClr val="bg1"/>
                </a:solidFill>
              </a:rPr>
              <a:t>students</a:t>
            </a:r>
            <a:r>
              <a:rPr lang="tr-TR" sz="2800" dirty="0" smtClean="0">
                <a:solidFill>
                  <a:schemeClr val="bg1"/>
                </a:solidFill>
              </a:rPr>
              <a:t> in </a:t>
            </a:r>
            <a:r>
              <a:rPr lang="tr-TR" sz="2800" dirty="0" err="1" smtClean="0">
                <a:solidFill>
                  <a:schemeClr val="bg1"/>
                </a:solidFill>
              </a:rPr>
              <a:t>the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city</a:t>
            </a:r>
            <a:r>
              <a:rPr lang="tr-TR" sz="2800" dirty="0" smtClean="0">
                <a:solidFill>
                  <a:schemeClr val="bg1"/>
                </a:solidFill>
              </a:rPr>
              <a:t>.</a:t>
            </a:r>
            <a:endParaRPr lang="tr-TR" sz="2800" dirty="0" smtClean="0">
              <a:solidFill>
                <a:schemeClr val="bg1"/>
              </a:solidFill>
            </a:endParaRPr>
          </a:p>
          <a:p>
            <a:pPr hangingPunct="0"/>
            <a:r>
              <a:rPr lang="tr-TR" sz="2800" dirty="0" err="1" smtClean="0">
                <a:solidFill>
                  <a:schemeClr val="bg1"/>
                </a:solidFill>
              </a:rPr>
              <a:t>Beautiful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cafes</a:t>
            </a:r>
            <a:r>
              <a:rPr lang="tr-TR" sz="2800" dirty="0" smtClean="0">
                <a:solidFill>
                  <a:schemeClr val="bg1"/>
                </a:solidFill>
              </a:rPr>
              <a:t>, </a:t>
            </a:r>
            <a:r>
              <a:rPr lang="tr-TR" sz="2800" dirty="0" err="1" smtClean="0">
                <a:solidFill>
                  <a:schemeClr val="bg1"/>
                </a:solidFill>
              </a:rPr>
              <a:t>pubs</a:t>
            </a:r>
            <a:r>
              <a:rPr lang="tr-TR" sz="2800" dirty="0" smtClean="0">
                <a:solidFill>
                  <a:schemeClr val="bg1"/>
                </a:solidFill>
              </a:rPr>
              <a:t>, </a:t>
            </a:r>
            <a:r>
              <a:rPr lang="tr-TR" sz="2800" dirty="0" err="1" smtClean="0">
                <a:solidFill>
                  <a:schemeClr val="bg1"/>
                </a:solidFill>
              </a:rPr>
              <a:t>discos</a:t>
            </a:r>
            <a:r>
              <a:rPr lang="tr-TR" sz="2800" dirty="0" smtClean="0">
                <a:solidFill>
                  <a:schemeClr val="bg1"/>
                </a:solidFill>
              </a:rPr>
              <a:t>.</a:t>
            </a:r>
          </a:p>
          <a:p>
            <a:pPr hangingPunct="0"/>
            <a:r>
              <a:rPr lang="tr-TR" sz="2800" dirty="0" err="1" smtClean="0">
                <a:solidFill>
                  <a:schemeClr val="bg1"/>
                </a:solidFill>
              </a:rPr>
              <a:t>Waxwork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>
                <a:solidFill>
                  <a:schemeClr val="bg1"/>
                </a:solidFill>
              </a:rPr>
              <a:t>M</a:t>
            </a:r>
            <a:r>
              <a:rPr lang="tr-TR" sz="2800" dirty="0" err="1" smtClean="0">
                <a:solidFill>
                  <a:schemeClr val="bg1"/>
                </a:solidFill>
              </a:rPr>
              <a:t>useum</a:t>
            </a:r>
            <a:r>
              <a:rPr lang="tr-TR" sz="2800" dirty="0" smtClean="0">
                <a:solidFill>
                  <a:schemeClr val="bg1"/>
                </a:solidFill>
              </a:rPr>
              <a:t>, </a:t>
            </a:r>
            <a:r>
              <a:rPr lang="tr-TR" sz="2800" dirty="0" err="1" smtClean="0">
                <a:solidFill>
                  <a:schemeClr val="bg1"/>
                </a:solidFill>
              </a:rPr>
              <a:t>Odunpazarı</a:t>
            </a:r>
            <a:r>
              <a:rPr lang="tr-TR" sz="2800" dirty="0" smtClean="0">
                <a:solidFill>
                  <a:schemeClr val="bg1"/>
                </a:solidFill>
              </a:rPr>
              <a:t>, Vişnelik, </a:t>
            </a:r>
            <a:r>
              <a:rPr lang="tr-TR" sz="2800" dirty="0" err="1" smtClean="0">
                <a:solidFill>
                  <a:schemeClr val="bg1"/>
                </a:solidFill>
              </a:rPr>
              <a:t>etc</a:t>
            </a:r>
            <a:r>
              <a:rPr lang="tr-TR" sz="2800" dirty="0" smtClean="0">
                <a:solidFill>
                  <a:schemeClr val="bg1"/>
                </a:solidFill>
              </a:rPr>
              <a:t>. </a:t>
            </a:r>
          </a:p>
          <a:p>
            <a:pPr marL="0" indent="0" hangingPunct="0">
              <a:buNone/>
            </a:pP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31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asır">
  <a:themeElements>
    <a:clrScheme name="Hasır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y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asır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Hasır">
    <a:dk1>
      <a:sysClr val="windowText" lastClr="000000"/>
    </a:dk1>
    <a:lt1>
      <a:sysClr val="window" lastClr="FFFFFF"/>
    </a:lt1>
    <a:dk2>
      <a:srgbClr val="1D3641"/>
    </a:dk2>
    <a:lt2>
      <a:srgbClr val="DFE6D0"/>
    </a:lt2>
    <a:accent1>
      <a:srgbClr val="759AA5"/>
    </a:accent1>
    <a:accent2>
      <a:srgbClr val="CFC60D"/>
    </a:accent2>
    <a:accent3>
      <a:srgbClr val="99987F"/>
    </a:accent3>
    <a:accent4>
      <a:srgbClr val="90AC97"/>
    </a:accent4>
    <a:accent5>
      <a:srgbClr val="FFAD1C"/>
    </a:accent5>
    <a:accent6>
      <a:srgbClr val="B9AB6F"/>
    </a:accent6>
    <a:hlink>
      <a:srgbClr val="66AACD"/>
    </a:hlink>
    <a:folHlink>
      <a:srgbClr val="809DB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466</TotalTime>
  <Words>923</Words>
  <Application>Microsoft Office PowerPoint</Application>
  <PresentationFormat>Ekran Gösterisi (4:3)</PresentationFormat>
  <Paragraphs>115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Hasır</vt:lpstr>
      <vt:lpstr>ELE 100% STUDY PACK II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STUDY PACK III</dc:title>
  <dc:creator>aylngn</dc:creator>
  <cp:lastModifiedBy>aslı</cp:lastModifiedBy>
  <cp:revision>57</cp:revision>
  <dcterms:created xsi:type="dcterms:W3CDTF">2015-11-21T20:36:04Z</dcterms:created>
  <dcterms:modified xsi:type="dcterms:W3CDTF">2016-11-03T11:49:48Z</dcterms:modified>
</cp:coreProperties>
</file>