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Veri Yer Tutucusu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17" name="Altbilgi Yer Tutucusu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29" name="Slayt Numarası Yer Tutucus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  <p:sp>
        <p:nvSpPr>
          <p:cNvPr id="32" name="Dikdörtgen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Dikdörtgen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Dikdörtgen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Dikdörtgen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Dikdörtgen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56" name="Dikdörtgen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Dikdörtgen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Dikdörtgen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Dikdörtgen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rbest 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Serbest 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Serbest 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Serbest 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Serbest 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Serbest 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Serbest 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Serbest 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Serbest 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Serbest 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Serbest 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Serbest 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Serbest 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Serbest 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Serbest 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Dikdörtgen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Dikdörtgen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Dikdörtgen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Dikdörtgen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ikdörtgen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  <p:sp>
        <p:nvSpPr>
          <p:cNvPr id="16" name="Dikdörtgen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Dikdörtgen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Dikdörtgen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Dikdörtgen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Dikdörtgen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Dikdörtgen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Dikdörtgen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Dikdörtgen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Dikdörtgen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Düz Bağlayıcı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Düz Bağlayıcı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Düz Bağlayıcı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Düz Bağlayıcı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Başlık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grpSp>
        <p:nvGrpSpPr>
          <p:cNvPr id="14" name="Gr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Düz Bağlayıcı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Düz Bağlayıcı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Düz Bağlayıcı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Düz Bağlayıcı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Düz Bağlayıcı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Düz Bağlayıcı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Dikdörtgen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Dikdörtgen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Dikdörtgen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Dikdörtgen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Dikdörtgen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Dikdörtgen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Dikdörtgen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3426CFB-34C7-40A0-97DD-78775A084593}" type="datetimeFigureOut">
              <a:rPr lang="tr-TR" smtClean="0"/>
              <a:t>01.03.2016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EAF1B21-44F0-4478-B9F2-7532B14C6BA6}" type="slidenum">
              <a:rPr lang="tr-TR" smtClean="0"/>
              <a:t>‹#›</a:t>
            </a:fld>
            <a:endParaRPr lang="tr-T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8532440" cy="914400"/>
          </a:xfrm>
        </p:spPr>
        <p:txBody>
          <a:bodyPr>
            <a:normAutofit/>
          </a:bodyPr>
          <a:lstStyle/>
          <a:p>
            <a:pPr algn="just"/>
            <a:r>
              <a:rPr lang="tr-TR" sz="3200" dirty="0" smtClean="0"/>
              <a:t>  Sayın Öğretim Üye ve Elemanlarımız,</a:t>
            </a: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27584" y="1412776"/>
            <a:ext cx="7772400" cy="4572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tr-TR" dirty="0" smtClean="0"/>
              <a:t>02 </a:t>
            </a:r>
            <a:r>
              <a:rPr lang="tr-TR" dirty="0"/>
              <a:t>Mart 2016 Çarşamba günü saat 13:00’de Konferans </a:t>
            </a:r>
            <a:r>
              <a:rPr lang="tr-TR" dirty="0" smtClean="0"/>
              <a:t>Salonu’nda Analitik </a:t>
            </a:r>
            <a:r>
              <a:rPr lang="tr-TR" dirty="0"/>
              <a:t>Kimya Anabilim Dalı öğretim üyesi </a:t>
            </a:r>
            <a:r>
              <a:rPr lang="tr-TR" b="1" dirty="0" err="1">
                <a:solidFill>
                  <a:srgbClr val="FFFF00"/>
                </a:solidFill>
              </a:rPr>
              <a:t>Prof.Dr.Uğur</a:t>
            </a:r>
            <a:r>
              <a:rPr lang="tr-TR" b="1" dirty="0">
                <a:solidFill>
                  <a:srgbClr val="FFFF00"/>
                </a:solidFill>
              </a:rPr>
              <a:t> </a:t>
            </a:r>
            <a:r>
              <a:rPr lang="tr-TR" b="1" dirty="0" smtClean="0">
                <a:solidFill>
                  <a:srgbClr val="FFFF00"/>
                </a:solidFill>
              </a:rPr>
              <a:t>TAMER </a:t>
            </a:r>
            <a:r>
              <a:rPr lang="tr-T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</a:t>
            </a:r>
            <a:r>
              <a:rPr lang="tr-T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Biyolojik </a:t>
            </a:r>
            <a:r>
              <a:rPr lang="tr-TR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Matrikslerde</a:t>
            </a:r>
            <a:r>
              <a:rPr lang="tr-T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Manyetik </a:t>
            </a:r>
            <a:r>
              <a:rPr lang="tr-TR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Ekstraksiyon</a:t>
            </a:r>
            <a:r>
              <a:rPr lang="tr-TR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”</a:t>
            </a:r>
            <a:r>
              <a:rPr lang="tr-TR" b="1" dirty="0"/>
              <a:t> </a:t>
            </a:r>
            <a:r>
              <a:rPr lang="tr-TR" dirty="0"/>
              <a:t>konusunda bir seminer verecektir.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Bilgilerinizi ve teşriflerinizi saygılarımla rica ederim.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 err="1"/>
              <a:t>Prof.Dr.Tuncer</a:t>
            </a:r>
            <a:r>
              <a:rPr lang="tr-TR" dirty="0"/>
              <a:t> DEĞİM</a:t>
            </a:r>
          </a:p>
          <a:p>
            <a:pPr marL="0" indent="0">
              <a:buNone/>
            </a:pPr>
            <a:r>
              <a:rPr lang="tr-TR" dirty="0"/>
              <a:t> 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3393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Dalga Biçim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</TotalTime>
  <Words>44</Words>
  <Application>Microsoft Office PowerPoint</Application>
  <PresentationFormat>Ekran Gösterisi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2" baseType="lpstr">
      <vt:lpstr>Metro</vt:lpstr>
      <vt:lpstr>  Sayın Öğretim Üye ve Elemanlarımız,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Sayın Öğretim Üye ve Elemanlarımız,</dc:title>
  <dc:creator>gazi</dc:creator>
  <cp:lastModifiedBy>gazi</cp:lastModifiedBy>
  <cp:revision>1</cp:revision>
  <dcterms:created xsi:type="dcterms:W3CDTF">2016-03-01T09:34:08Z</dcterms:created>
  <dcterms:modified xsi:type="dcterms:W3CDTF">2016-03-01T09:38:55Z</dcterms:modified>
</cp:coreProperties>
</file>