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902825" cy="7745413"/>
  <p:notesSz cx="6858000" cy="9144000"/>
  <p:defaultTextStyle>
    <a:defPPr>
      <a:defRPr lang="en-US"/>
    </a:defPPr>
    <a:lvl1pPr marL="0" algn="l" defTabSz="5042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4200" algn="l" defTabSz="5042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8400" algn="l" defTabSz="5042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2600" algn="l" defTabSz="5042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6801" algn="l" defTabSz="5042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1001" algn="l" defTabSz="5042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5201" algn="l" defTabSz="5042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9401" algn="l" defTabSz="5042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3601" algn="l" defTabSz="5042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936" y="-112"/>
      </p:cViewPr>
      <p:guideLst>
        <p:guide orient="horz" pos="244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406099"/>
            <a:ext cx="8417401" cy="1660244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4389068"/>
            <a:ext cx="6931978" cy="197938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4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2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6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210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52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94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3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429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897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349620"/>
            <a:ext cx="2412094" cy="7463924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349620"/>
            <a:ext cx="7074675" cy="7463924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103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75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977146"/>
            <a:ext cx="8417401" cy="1538325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3282837"/>
            <a:ext cx="8417401" cy="1694309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4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8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26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6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210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52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94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36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81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2040343"/>
            <a:ext cx="4743385" cy="5773201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2040343"/>
            <a:ext cx="4743384" cy="5773201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87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310176"/>
            <a:ext cx="8912543" cy="1290902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733754"/>
            <a:ext cx="4375467" cy="722546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4200" indent="0">
              <a:buNone/>
              <a:defRPr sz="2200" b="1"/>
            </a:lvl2pPr>
            <a:lvl3pPr marL="1008400" indent="0">
              <a:buNone/>
              <a:defRPr sz="2000" b="1"/>
            </a:lvl3pPr>
            <a:lvl4pPr marL="1512600" indent="0">
              <a:buNone/>
              <a:defRPr sz="1800" b="1"/>
            </a:lvl4pPr>
            <a:lvl5pPr marL="2016801" indent="0">
              <a:buNone/>
              <a:defRPr sz="1800" b="1"/>
            </a:lvl5pPr>
            <a:lvl6pPr marL="2521001" indent="0">
              <a:buNone/>
              <a:defRPr sz="1800" b="1"/>
            </a:lvl6pPr>
            <a:lvl7pPr marL="3025201" indent="0">
              <a:buNone/>
              <a:defRPr sz="1800" b="1"/>
            </a:lvl7pPr>
            <a:lvl8pPr marL="3529401" indent="0">
              <a:buNone/>
              <a:defRPr sz="1800" b="1"/>
            </a:lvl8pPr>
            <a:lvl9pPr marL="4033601" indent="0">
              <a:buNone/>
              <a:defRPr sz="18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456300"/>
            <a:ext cx="4375467" cy="44625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733754"/>
            <a:ext cx="4377186" cy="722546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4200" indent="0">
              <a:buNone/>
              <a:defRPr sz="2200" b="1"/>
            </a:lvl2pPr>
            <a:lvl3pPr marL="1008400" indent="0">
              <a:buNone/>
              <a:defRPr sz="2000" b="1"/>
            </a:lvl3pPr>
            <a:lvl4pPr marL="1512600" indent="0">
              <a:buNone/>
              <a:defRPr sz="1800" b="1"/>
            </a:lvl4pPr>
            <a:lvl5pPr marL="2016801" indent="0">
              <a:buNone/>
              <a:defRPr sz="1800" b="1"/>
            </a:lvl5pPr>
            <a:lvl6pPr marL="2521001" indent="0">
              <a:buNone/>
              <a:defRPr sz="1800" b="1"/>
            </a:lvl6pPr>
            <a:lvl7pPr marL="3025201" indent="0">
              <a:buNone/>
              <a:defRPr sz="1800" b="1"/>
            </a:lvl7pPr>
            <a:lvl8pPr marL="3529401" indent="0">
              <a:buNone/>
              <a:defRPr sz="1800" b="1"/>
            </a:lvl8pPr>
            <a:lvl9pPr marL="4033601" indent="0">
              <a:buNone/>
              <a:defRPr sz="18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456300"/>
            <a:ext cx="4377186" cy="4462578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115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14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780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308382"/>
            <a:ext cx="3257961" cy="131241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308383"/>
            <a:ext cx="5535954" cy="6610495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620800"/>
            <a:ext cx="3257961" cy="5298078"/>
          </a:xfrm>
        </p:spPr>
        <p:txBody>
          <a:bodyPr/>
          <a:lstStyle>
            <a:lvl1pPr marL="0" indent="0">
              <a:buNone/>
              <a:defRPr sz="1500"/>
            </a:lvl1pPr>
            <a:lvl2pPr marL="504200" indent="0">
              <a:buNone/>
              <a:defRPr sz="1300"/>
            </a:lvl2pPr>
            <a:lvl3pPr marL="1008400" indent="0">
              <a:buNone/>
              <a:defRPr sz="1100"/>
            </a:lvl3pPr>
            <a:lvl4pPr marL="1512600" indent="0">
              <a:buNone/>
              <a:defRPr sz="1000"/>
            </a:lvl4pPr>
            <a:lvl5pPr marL="2016801" indent="0">
              <a:buNone/>
              <a:defRPr sz="1000"/>
            </a:lvl5pPr>
            <a:lvl6pPr marL="2521001" indent="0">
              <a:buNone/>
              <a:defRPr sz="1000"/>
            </a:lvl6pPr>
            <a:lvl7pPr marL="3025201" indent="0">
              <a:buNone/>
              <a:defRPr sz="1000"/>
            </a:lvl7pPr>
            <a:lvl8pPr marL="3529401" indent="0">
              <a:buNone/>
              <a:defRPr sz="1000"/>
            </a:lvl8pPr>
            <a:lvl9pPr marL="4033601" indent="0">
              <a:buNone/>
              <a:defRPr sz="10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361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5421789"/>
            <a:ext cx="5941695" cy="64007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92067"/>
            <a:ext cx="5941695" cy="4647248"/>
          </a:xfrm>
        </p:spPr>
        <p:txBody>
          <a:bodyPr/>
          <a:lstStyle>
            <a:lvl1pPr marL="0" indent="0">
              <a:buNone/>
              <a:defRPr sz="3500"/>
            </a:lvl1pPr>
            <a:lvl2pPr marL="504200" indent="0">
              <a:buNone/>
              <a:defRPr sz="3100"/>
            </a:lvl2pPr>
            <a:lvl3pPr marL="1008400" indent="0">
              <a:buNone/>
              <a:defRPr sz="2600"/>
            </a:lvl3pPr>
            <a:lvl4pPr marL="1512600" indent="0">
              <a:buNone/>
              <a:defRPr sz="2200"/>
            </a:lvl4pPr>
            <a:lvl5pPr marL="2016801" indent="0">
              <a:buNone/>
              <a:defRPr sz="2200"/>
            </a:lvl5pPr>
            <a:lvl6pPr marL="2521001" indent="0">
              <a:buNone/>
              <a:defRPr sz="2200"/>
            </a:lvl6pPr>
            <a:lvl7pPr marL="3025201" indent="0">
              <a:buNone/>
              <a:defRPr sz="2200"/>
            </a:lvl7pPr>
            <a:lvl8pPr marL="3529401" indent="0">
              <a:buNone/>
              <a:defRPr sz="2200"/>
            </a:lvl8pPr>
            <a:lvl9pPr marL="4033601" indent="0">
              <a:buNone/>
              <a:defRPr sz="2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6061862"/>
            <a:ext cx="5941695" cy="909010"/>
          </a:xfrm>
        </p:spPr>
        <p:txBody>
          <a:bodyPr/>
          <a:lstStyle>
            <a:lvl1pPr marL="0" indent="0">
              <a:buNone/>
              <a:defRPr sz="1500"/>
            </a:lvl1pPr>
            <a:lvl2pPr marL="504200" indent="0">
              <a:buNone/>
              <a:defRPr sz="1300"/>
            </a:lvl2pPr>
            <a:lvl3pPr marL="1008400" indent="0">
              <a:buNone/>
              <a:defRPr sz="1100"/>
            </a:lvl3pPr>
            <a:lvl4pPr marL="1512600" indent="0">
              <a:buNone/>
              <a:defRPr sz="1000"/>
            </a:lvl4pPr>
            <a:lvl5pPr marL="2016801" indent="0">
              <a:buNone/>
              <a:defRPr sz="1000"/>
            </a:lvl5pPr>
            <a:lvl6pPr marL="2521001" indent="0">
              <a:buNone/>
              <a:defRPr sz="1000"/>
            </a:lvl6pPr>
            <a:lvl7pPr marL="3025201" indent="0">
              <a:buNone/>
              <a:defRPr sz="1000"/>
            </a:lvl7pPr>
            <a:lvl8pPr marL="3529401" indent="0">
              <a:buNone/>
              <a:defRPr sz="1000"/>
            </a:lvl8pPr>
            <a:lvl9pPr marL="4033601" indent="0">
              <a:buNone/>
              <a:defRPr sz="10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565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310176"/>
            <a:ext cx="8912543" cy="1290902"/>
          </a:xfrm>
          <a:prstGeom prst="rect">
            <a:avLst/>
          </a:prstGeom>
        </p:spPr>
        <p:txBody>
          <a:bodyPr vert="horz" lIns="100840" tIns="50420" rIns="100840" bIns="504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807263"/>
            <a:ext cx="8912543" cy="5111615"/>
          </a:xfrm>
          <a:prstGeom prst="rect">
            <a:avLst/>
          </a:prstGeom>
        </p:spPr>
        <p:txBody>
          <a:bodyPr vert="horz" lIns="100840" tIns="50420" rIns="100840" bIns="504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7178851"/>
            <a:ext cx="2310659" cy="412372"/>
          </a:xfrm>
          <a:prstGeom prst="rect">
            <a:avLst/>
          </a:prstGeom>
        </p:spPr>
        <p:txBody>
          <a:bodyPr vert="horz" lIns="100840" tIns="50420" rIns="100840" bIns="50420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13966-D5C0-EE4F-A8EA-62A5D2F33733}" type="datetimeFigureOut">
              <a:rPr lang="en-US" smtClean="0"/>
              <a:t>25.12.17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7178851"/>
            <a:ext cx="3135895" cy="412372"/>
          </a:xfrm>
          <a:prstGeom prst="rect">
            <a:avLst/>
          </a:prstGeom>
        </p:spPr>
        <p:txBody>
          <a:bodyPr vert="horz" lIns="100840" tIns="50420" rIns="100840" bIns="50420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7178851"/>
            <a:ext cx="2310659" cy="412372"/>
          </a:xfrm>
          <a:prstGeom prst="rect">
            <a:avLst/>
          </a:prstGeom>
        </p:spPr>
        <p:txBody>
          <a:bodyPr vert="horz" lIns="100840" tIns="50420" rIns="100840" bIns="50420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0640D-858F-9243-9CB1-649F5F212D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478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042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8150" indent="-378150" algn="l" defTabSz="504200" rtl="0" eaLnBrk="1" latinLnBrk="0" hangingPunct="1">
        <a:spcBef>
          <a:spcPct val="20000"/>
        </a:spcBef>
        <a:buFont typeface="Arial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9325" indent="-315125" algn="l" defTabSz="504200" rtl="0" eaLnBrk="1" latinLnBrk="0" hangingPunct="1">
        <a:spcBef>
          <a:spcPct val="20000"/>
        </a:spcBef>
        <a:buFont typeface="Arial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60500" indent="-252100" algn="l" defTabSz="504200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4701" indent="-252100" algn="l" defTabSz="504200" rtl="0" eaLnBrk="1" latinLnBrk="0" hangingPunct="1">
        <a:spcBef>
          <a:spcPct val="20000"/>
        </a:spcBef>
        <a:buFont typeface="Arial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68901" indent="-252100" algn="l" defTabSz="504200" rtl="0" eaLnBrk="1" latinLnBrk="0" hangingPunct="1">
        <a:spcBef>
          <a:spcPct val="20000"/>
        </a:spcBef>
        <a:buFont typeface="Arial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3101" indent="-252100" algn="l" defTabSz="504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7301" indent="-252100" algn="l" defTabSz="504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81501" indent="-252100" algn="l" defTabSz="504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5701" indent="-252100" algn="l" defTabSz="504200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42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4200" algn="l" defTabSz="5042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8400" algn="l" defTabSz="5042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600" algn="l" defTabSz="5042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6801" algn="l" defTabSz="5042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21001" algn="l" defTabSz="5042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5201" algn="l" defTabSz="5042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9401" algn="l" defTabSz="5042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3601" algn="l" defTabSz="5042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3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AZI_UNIVERSITESI_PP_SUNUM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4"/>
            <a:ext cx="9902825" cy="773943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4628746"/>
            <a:ext cx="8417401" cy="1660244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HelveticaNeueLT Std Blk"/>
                <a:cs typeface="HelveticaNeueLT Std Blk"/>
              </a:rPr>
              <a:t>HOŞGELDİNİZ</a:t>
            </a:r>
            <a:endParaRPr lang="en-US" dirty="0">
              <a:solidFill>
                <a:schemeClr val="tx2">
                  <a:lumMod val="50000"/>
                </a:schemeClr>
              </a:solidFill>
              <a:latin typeface="HelveticaNeueLT Std Blk"/>
              <a:cs typeface="HelveticaNeueLT Std Blk"/>
            </a:endParaRPr>
          </a:p>
        </p:txBody>
      </p:sp>
    </p:spTree>
    <p:extLst>
      <p:ext uri="{BB962C8B-B14F-4D97-AF65-F5344CB8AC3E}">
        <p14:creationId xmlns:p14="http://schemas.microsoft.com/office/powerpoint/2010/main" val="558691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AYT0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2825" cy="77318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1860426"/>
            <a:ext cx="8912543" cy="1290902"/>
          </a:xfrm>
        </p:spPr>
        <p:txBody>
          <a:bodyPr/>
          <a:lstStyle/>
          <a:p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 Hvy Cn"/>
                <a:cs typeface="HelveticaNeueLT Std Hvy Cn"/>
              </a:rPr>
              <a:t>BU ALANA BAŞLIK GİRİNİZ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HelveticaNeueLT Std Hvy Cn"/>
              <a:cs typeface="HelveticaNeueLT Std Hvy C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" y="3343310"/>
            <a:ext cx="8912543" cy="3575568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pPr marL="0" indent="0">
              <a:buNone/>
            </a:pPr>
            <a:endParaRPr lang="en-US" dirty="0" smtClean="0">
              <a:solidFill>
                <a:srgbClr val="595959"/>
              </a:solidFill>
              <a:latin typeface="HelveticaNeueLT Std"/>
              <a:cs typeface="HelveticaNeueLT Std"/>
            </a:endParaRPr>
          </a:p>
        </p:txBody>
      </p:sp>
    </p:spTree>
    <p:extLst>
      <p:ext uri="{BB962C8B-B14F-4D97-AF65-F5344CB8AC3E}">
        <p14:creationId xmlns:p14="http://schemas.microsoft.com/office/powerpoint/2010/main" val="1214516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AYT0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2825" cy="7731821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1860426"/>
            <a:ext cx="8912543" cy="801148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NeueLT Std Hvy Cn"/>
                <a:cs typeface="HelveticaNeueLT Std Hvy Cn"/>
              </a:rPr>
              <a:t>BU ALANA BAŞLIK GİRİNİZ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HelveticaNeueLT Std Hvy Cn"/>
              <a:cs typeface="HelveticaNeueLT Std Hvy Cn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141" y="2857688"/>
            <a:ext cx="4958183" cy="4193147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  <a:endParaRPr lang="en-US" dirty="0">
              <a:solidFill>
                <a:srgbClr val="595959"/>
              </a:solidFill>
              <a:latin typeface="HelveticaNeueLT Std"/>
              <a:cs typeface="HelveticaNeueLT Std"/>
            </a:endParaRP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  <a:p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Bu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alana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içerik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metni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 </a:t>
            </a:r>
            <a:r>
              <a:rPr lang="en-US" dirty="0" err="1" smtClean="0">
                <a:solidFill>
                  <a:srgbClr val="595959"/>
                </a:solidFill>
                <a:latin typeface="HelveticaNeueLT Std"/>
                <a:cs typeface="HelveticaNeueLT Std"/>
              </a:rPr>
              <a:t>giriniz</a:t>
            </a:r>
            <a:r>
              <a:rPr lang="en-US" dirty="0" smtClean="0">
                <a:solidFill>
                  <a:srgbClr val="595959"/>
                </a:solidFill>
                <a:latin typeface="HelveticaNeueLT Std"/>
                <a:cs typeface="HelveticaNeueLT Std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3653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AZI_UNIVERSITESI_PP_SUNUM4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2"/>
            <a:ext cx="9902825" cy="77418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4628746"/>
            <a:ext cx="8417401" cy="1660244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HelveticaNeueLT Std Blk"/>
                <a:cs typeface="HelveticaNeueLT Std Blk"/>
              </a:rPr>
              <a:t>TEŞEKKÜRLER</a:t>
            </a:r>
            <a:endParaRPr lang="en-US" dirty="0">
              <a:solidFill>
                <a:schemeClr val="tx2">
                  <a:lumMod val="50000"/>
                </a:schemeClr>
              </a:solidFill>
              <a:latin typeface="HelveticaNeueLT Std Blk"/>
              <a:cs typeface="HelveticaNeueLT Std Blk"/>
            </a:endParaRPr>
          </a:p>
        </p:txBody>
      </p:sp>
    </p:spTree>
    <p:extLst>
      <p:ext uri="{BB962C8B-B14F-4D97-AF65-F5344CB8AC3E}">
        <p14:creationId xmlns:p14="http://schemas.microsoft.com/office/powerpoint/2010/main" val="3343439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106</Words>
  <Application>Microsoft Macintosh PowerPoint</Application>
  <PresentationFormat>Custom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HOŞGELDİNİZ</vt:lpstr>
      <vt:lpstr>BU ALANA BAŞLIK GİRİNİZ</vt:lpstr>
      <vt:lpstr>BU ALANA BAŞLIK GİRİNİZ</vt:lpstr>
      <vt:lpstr>TEŞEKKÜRLER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HOŞGELDİNİZ</dc:title>
  <dc:creator>Gürkan Akbaş</dc:creator>
  <cp:lastModifiedBy>Gürkan Akbaş</cp:lastModifiedBy>
  <cp:revision>4</cp:revision>
  <dcterms:created xsi:type="dcterms:W3CDTF">2017-10-25T15:55:19Z</dcterms:created>
  <dcterms:modified xsi:type="dcterms:W3CDTF">2017-12-25T16:12:00Z</dcterms:modified>
</cp:coreProperties>
</file>