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7" r:id="rId2"/>
    <p:sldId id="258" r:id="rId3"/>
    <p:sldId id="294" r:id="rId4"/>
    <p:sldId id="266" r:id="rId5"/>
    <p:sldId id="295" r:id="rId6"/>
    <p:sldId id="264" r:id="rId7"/>
    <p:sldId id="263" r:id="rId8"/>
    <p:sldId id="268" r:id="rId9"/>
    <p:sldId id="277" r:id="rId10"/>
    <p:sldId id="298" r:id="rId11"/>
    <p:sldId id="299" r:id="rId12"/>
    <p:sldId id="297" r:id="rId13"/>
    <p:sldId id="291" r:id="rId14"/>
  </p:sldIdLst>
  <p:sldSz cx="9144000" cy="6858000" type="screen4x3"/>
  <p:notesSz cx="6794500" cy="99822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Orta Stil 2 - Vurgu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5F17064-1484-4473-B923-52DCC4CC5C65}" type="doc">
      <dgm:prSet loTypeId="urn:microsoft.com/office/officeart/2005/8/layout/orgChart1" loCatId="hierarchy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tr-TR"/>
        </a:p>
      </dgm:t>
    </dgm:pt>
    <dgm:pt modelId="{78A94988-0D0F-48E5-9347-58D598D38615}">
      <dgm:prSet phldrT="[Metin]"/>
      <dgm:spPr>
        <a:solidFill>
          <a:schemeClr val="accent1"/>
        </a:solidFill>
      </dgm:spPr>
      <dgm:t>
        <a:bodyPr/>
        <a:lstStyle/>
        <a:p>
          <a:r>
            <a:rPr lang="tr-TR" dirty="0" smtClean="0">
              <a:solidFill>
                <a:schemeClr val="bg1"/>
              </a:solidFill>
            </a:rPr>
            <a:t>Personel Hareketliliği</a:t>
          </a:r>
          <a:endParaRPr lang="tr-TR" dirty="0">
            <a:solidFill>
              <a:schemeClr val="bg1"/>
            </a:solidFill>
          </a:endParaRPr>
        </a:p>
      </dgm:t>
    </dgm:pt>
    <dgm:pt modelId="{2A19E715-84B5-48DE-9ED9-E115023CA293}" type="parTrans" cxnId="{744F7D60-B773-4B7F-9205-F39C72499D20}">
      <dgm:prSet/>
      <dgm:spPr/>
      <dgm:t>
        <a:bodyPr/>
        <a:lstStyle/>
        <a:p>
          <a:endParaRPr lang="tr-TR"/>
        </a:p>
      </dgm:t>
    </dgm:pt>
    <dgm:pt modelId="{07A3C07E-4F93-4896-9B27-AA3480C3808E}" type="sibTrans" cxnId="{744F7D60-B773-4B7F-9205-F39C72499D20}">
      <dgm:prSet/>
      <dgm:spPr/>
      <dgm:t>
        <a:bodyPr/>
        <a:lstStyle/>
        <a:p>
          <a:endParaRPr lang="tr-TR"/>
        </a:p>
      </dgm:t>
    </dgm:pt>
    <dgm:pt modelId="{BEB84CAA-D508-416D-ABB5-95427073819F}">
      <dgm:prSet phldrT="[Metin]"/>
      <dgm:spPr>
        <a:solidFill>
          <a:schemeClr val="accent3"/>
        </a:solidFill>
      </dgm:spPr>
      <dgm:t>
        <a:bodyPr/>
        <a:lstStyle/>
        <a:p>
          <a:r>
            <a:rPr lang="tr-TR" dirty="0" smtClean="0">
              <a:solidFill>
                <a:schemeClr val="bg1"/>
              </a:solidFill>
            </a:rPr>
            <a:t>Ders Verme</a:t>
          </a:r>
          <a:endParaRPr lang="tr-TR" dirty="0">
            <a:solidFill>
              <a:schemeClr val="bg1"/>
            </a:solidFill>
          </a:endParaRPr>
        </a:p>
      </dgm:t>
    </dgm:pt>
    <dgm:pt modelId="{C2942379-641F-4D57-8F20-B9D837FF1B0D}" type="parTrans" cxnId="{C90C91B1-EA0F-4285-9D1F-60F41C535283}">
      <dgm:prSet/>
      <dgm:spPr/>
      <dgm:t>
        <a:bodyPr/>
        <a:lstStyle/>
        <a:p>
          <a:endParaRPr lang="tr-TR"/>
        </a:p>
      </dgm:t>
    </dgm:pt>
    <dgm:pt modelId="{DB4FB8F1-41E8-44B9-AAB2-AA156116A60C}" type="sibTrans" cxnId="{C90C91B1-EA0F-4285-9D1F-60F41C535283}">
      <dgm:prSet/>
      <dgm:spPr/>
      <dgm:t>
        <a:bodyPr/>
        <a:lstStyle/>
        <a:p>
          <a:endParaRPr lang="tr-TR"/>
        </a:p>
      </dgm:t>
    </dgm:pt>
    <dgm:pt modelId="{CDF79DBE-7849-4311-A6FC-8EC35661CC45}">
      <dgm:prSet phldrT="[Metin]"/>
      <dgm:spPr>
        <a:solidFill>
          <a:schemeClr val="accent3"/>
        </a:solidFill>
      </dgm:spPr>
      <dgm:t>
        <a:bodyPr/>
        <a:lstStyle/>
        <a:p>
          <a:r>
            <a:rPr lang="tr-TR" dirty="0" smtClean="0">
              <a:solidFill>
                <a:schemeClr val="bg1"/>
              </a:solidFill>
            </a:rPr>
            <a:t>Eğitim Alma</a:t>
          </a:r>
          <a:endParaRPr lang="tr-TR" dirty="0">
            <a:solidFill>
              <a:schemeClr val="bg1"/>
            </a:solidFill>
          </a:endParaRPr>
        </a:p>
      </dgm:t>
    </dgm:pt>
    <dgm:pt modelId="{921BCAB8-E8B2-41F5-A0F8-A3C6BFC2C552}" type="parTrans" cxnId="{78720355-A582-4DF4-BD88-C87CFFA35942}">
      <dgm:prSet/>
      <dgm:spPr/>
      <dgm:t>
        <a:bodyPr/>
        <a:lstStyle/>
        <a:p>
          <a:endParaRPr lang="tr-TR"/>
        </a:p>
      </dgm:t>
    </dgm:pt>
    <dgm:pt modelId="{5906FD7E-846F-4A8E-A22B-B3ED43BBCDCF}" type="sibTrans" cxnId="{78720355-A582-4DF4-BD88-C87CFFA35942}">
      <dgm:prSet/>
      <dgm:spPr/>
      <dgm:t>
        <a:bodyPr/>
        <a:lstStyle/>
        <a:p>
          <a:endParaRPr lang="tr-TR"/>
        </a:p>
      </dgm:t>
    </dgm:pt>
    <dgm:pt modelId="{09818953-CFF6-49DA-858D-DC466EF7E8A7}" type="pres">
      <dgm:prSet presAssocID="{65F17064-1484-4473-B923-52DCC4CC5C6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tr-TR"/>
        </a:p>
      </dgm:t>
    </dgm:pt>
    <dgm:pt modelId="{736D4989-B18C-45DB-BB04-4F7DE03BBDAB}" type="pres">
      <dgm:prSet presAssocID="{78A94988-0D0F-48E5-9347-58D598D38615}" presName="hierRoot1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D527812D-65BB-44FE-8CE5-26390AD2BB69}" type="pres">
      <dgm:prSet presAssocID="{78A94988-0D0F-48E5-9347-58D598D38615}" presName="rootComposite1" presStyleCnt="0"/>
      <dgm:spPr/>
      <dgm:t>
        <a:bodyPr/>
        <a:lstStyle/>
        <a:p>
          <a:endParaRPr lang="tr-TR"/>
        </a:p>
      </dgm:t>
    </dgm:pt>
    <dgm:pt modelId="{D80DCB0F-8021-48CD-9096-DA6ED1665C06}" type="pres">
      <dgm:prSet presAssocID="{78A94988-0D0F-48E5-9347-58D598D38615}" presName="rootText1" presStyleLbl="node0" presStyleIdx="0" presStyleCnt="1" custScaleX="214166" custScaleY="136885" custLinFactNeighborX="-826" custLinFactNeighborY="-13497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E3BC92E4-06B1-4A29-ACB9-ECE6E9909DF6}" type="pres">
      <dgm:prSet presAssocID="{78A94988-0D0F-48E5-9347-58D598D38615}" presName="rootConnector1" presStyleLbl="node1" presStyleIdx="0" presStyleCnt="0"/>
      <dgm:spPr/>
      <dgm:t>
        <a:bodyPr/>
        <a:lstStyle/>
        <a:p>
          <a:endParaRPr lang="tr-TR"/>
        </a:p>
      </dgm:t>
    </dgm:pt>
    <dgm:pt modelId="{76DB6506-1727-4FAD-B7F1-8313623D6C09}" type="pres">
      <dgm:prSet presAssocID="{78A94988-0D0F-48E5-9347-58D598D38615}" presName="hierChild2" presStyleCnt="0"/>
      <dgm:spPr/>
      <dgm:t>
        <a:bodyPr/>
        <a:lstStyle/>
        <a:p>
          <a:endParaRPr lang="tr-TR"/>
        </a:p>
      </dgm:t>
    </dgm:pt>
    <dgm:pt modelId="{1EC5C131-8B72-49A7-AC67-F8CF1C784F9E}" type="pres">
      <dgm:prSet presAssocID="{C2942379-641F-4D57-8F20-B9D837FF1B0D}" presName="Name37" presStyleLbl="parChTrans1D2" presStyleIdx="0" presStyleCnt="2"/>
      <dgm:spPr/>
      <dgm:t>
        <a:bodyPr/>
        <a:lstStyle/>
        <a:p>
          <a:endParaRPr lang="tr-TR"/>
        </a:p>
      </dgm:t>
    </dgm:pt>
    <dgm:pt modelId="{07DA5278-75D4-400A-83BB-19E060B5AF80}" type="pres">
      <dgm:prSet presAssocID="{BEB84CAA-D508-416D-ABB5-95427073819F}" presName="hierRoot2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4CC8CA4D-13D6-4236-A77E-AB3A99BA07A7}" type="pres">
      <dgm:prSet presAssocID="{BEB84CAA-D508-416D-ABB5-95427073819F}" presName="rootComposite" presStyleCnt="0"/>
      <dgm:spPr/>
      <dgm:t>
        <a:bodyPr/>
        <a:lstStyle/>
        <a:p>
          <a:endParaRPr lang="tr-TR"/>
        </a:p>
      </dgm:t>
    </dgm:pt>
    <dgm:pt modelId="{1FFF3688-3478-44CA-BD77-C97B1CF85DE2}" type="pres">
      <dgm:prSet presAssocID="{BEB84CAA-D508-416D-ABB5-95427073819F}" presName="rootText" presStyleLbl="node2" presStyleIdx="0" presStyleCnt="2" custScaleX="113968" custLinFactNeighborX="-44" custLinFactNeighborY="19179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ACCF9942-4BDE-4AE5-B5DE-701B480BC0CE}" type="pres">
      <dgm:prSet presAssocID="{BEB84CAA-D508-416D-ABB5-95427073819F}" presName="rootConnector" presStyleLbl="node2" presStyleIdx="0" presStyleCnt="2"/>
      <dgm:spPr/>
      <dgm:t>
        <a:bodyPr/>
        <a:lstStyle/>
        <a:p>
          <a:endParaRPr lang="tr-TR"/>
        </a:p>
      </dgm:t>
    </dgm:pt>
    <dgm:pt modelId="{E334D1DB-A189-476C-BB6A-5D5478C66F06}" type="pres">
      <dgm:prSet presAssocID="{BEB84CAA-D508-416D-ABB5-95427073819F}" presName="hierChild4" presStyleCnt="0"/>
      <dgm:spPr/>
      <dgm:t>
        <a:bodyPr/>
        <a:lstStyle/>
        <a:p>
          <a:endParaRPr lang="tr-TR"/>
        </a:p>
      </dgm:t>
    </dgm:pt>
    <dgm:pt modelId="{B2BDE4E4-BB73-49A2-81B8-13931F87ED72}" type="pres">
      <dgm:prSet presAssocID="{BEB84CAA-D508-416D-ABB5-95427073819F}" presName="hierChild5" presStyleCnt="0"/>
      <dgm:spPr/>
      <dgm:t>
        <a:bodyPr/>
        <a:lstStyle/>
        <a:p>
          <a:endParaRPr lang="tr-TR"/>
        </a:p>
      </dgm:t>
    </dgm:pt>
    <dgm:pt modelId="{0562B6FF-0D14-4D3E-97FA-737CA0897DF1}" type="pres">
      <dgm:prSet presAssocID="{921BCAB8-E8B2-41F5-A0F8-A3C6BFC2C552}" presName="Name37" presStyleLbl="parChTrans1D2" presStyleIdx="1" presStyleCnt="2"/>
      <dgm:spPr/>
      <dgm:t>
        <a:bodyPr/>
        <a:lstStyle/>
        <a:p>
          <a:endParaRPr lang="tr-TR"/>
        </a:p>
      </dgm:t>
    </dgm:pt>
    <dgm:pt modelId="{FB645432-E81A-4617-A283-15BD3CB6A087}" type="pres">
      <dgm:prSet presAssocID="{CDF79DBE-7849-4311-A6FC-8EC35661CC45}" presName="hierRoot2" presStyleCnt="0">
        <dgm:presLayoutVars>
          <dgm:hierBranch val="init"/>
        </dgm:presLayoutVars>
      </dgm:prSet>
      <dgm:spPr/>
      <dgm:t>
        <a:bodyPr/>
        <a:lstStyle/>
        <a:p>
          <a:endParaRPr lang="tr-TR"/>
        </a:p>
      </dgm:t>
    </dgm:pt>
    <dgm:pt modelId="{59E7986C-162D-4135-BC56-7E678B2B4190}" type="pres">
      <dgm:prSet presAssocID="{CDF79DBE-7849-4311-A6FC-8EC35661CC45}" presName="rootComposite" presStyleCnt="0"/>
      <dgm:spPr/>
      <dgm:t>
        <a:bodyPr/>
        <a:lstStyle/>
        <a:p>
          <a:endParaRPr lang="tr-TR"/>
        </a:p>
      </dgm:t>
    </dgm:pt>
    <dgm:pt modelId="{C6D6A5D1-9506-48A4-930E-342AFF186732}" type="pres">
      <dgm:prSet presAssocID="{CDF79DBE-7849-4311-A6FC-8EC35661CC45}" presName="rootText" presStyleLbl="node2" presStyleIdx="1" presStyleCnt="2" custScaleX="123774" custLinFactNeighborX="566" custLinFactNeighborY="19179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43F2CB3D-B284-4C1C-B304-EC71AA90654C}" type="pres">
      <dgm:prSet presAssocID="{CDF79DBE-7849-4311-A6FC-8EC35661CC45}" presName="rootConnector" presStyleLbl="node2" presStyleIdx="1" presStyleCnt="2"/>
      <dgm:spPr/>
      <dgm:t>
        <a:bodyPr/>
        <a:lstStyle/>
        <a:p>
          <a:endParaRPr lang="tr-TR"/>
        </a:p>
      </dgm:t>
    </dgm:pt>
    <dgm:pt modelId="{6FF7B88E-15C4-45CD-BDE0-469621FC0449}" type="pres">
      <dgm:prSet presAssocID="{CDF79DBE-7849-4311-A6FC-8EC35661CC45}" presName="hierChild4" presStyleCnt="0"/>
      <dgm:spPr/>
      <dgm:t>
        <a:bodyPr/>
        <a:lstStyle/>
        <a:p>
          <a:endParaRPr lang="tr-TR"/>
        </a:p>
      </dgm:t>
    </dgm:pt>
    <dgm:pt modelId="{83FA7D9C-CBF7-44C2-9E15-FF06CFC886D7}" type="pres">
      <dgm:prSet presAssocID="{CDF79DBE-7849-4311-A6FC-8EC35661CC45}" presName="hierChild5" presStyleCnt="0"/>
      <dgm:spPr/>
      <dgm:t>
        <a:bodyPr/>
        <a:lstStyle/>
        <a:p>
          <a:endParaRPr lang="tr-TR"/>
        </a:p>
      </dgm:t>
    </dgm:pt>
    <dgm:pt modelId="{FDBC26B3-6EE8-42B0-BEFF-C002993811E3}" type="pres">
      <dgm:prSet presAssocID="{78A94988-0D0F-48E5-9347-58D598D38615}" presName="hierChild3" presStyleCnt="0"/>
      <dgm:spPr/>
      <dgm:t>
        <a:bodyPr/>
        <a:lstStyle/>
        <a:p>
          <a:endParaRPr lang="tr-TR"/>
        </a:p>
      </dgm:t>
    </dgm:pt>
  </dgm:ptLst>
  <dgm:cxnLst>
    <dgm:cxn modelId="{28F19DE7-D064-443A-8AD4-8D65FB5B907E}" type="presOf" srcId="{65F17064-1484-4473-B923-52DCC4CC5C65}" destId="{09818953-CFF6-49DA-858D-DC466EF7E8A7}" srcOrd="0" destOrd="0" presId="urn:microsoft.com/office/officeart/2005/8/layout/orgChart1"/>
    <dgm:cxn modelId="{C90C91B1-EA0F-4285-9D1F-60F41C535283}" srcId="{78A94988-0D0F-48E5-9347-58D598D38615}" destId="{BEB84CAA-D508-416D-ABB5-95427073819F}" srcOrd="0" destOrd="0" parTransId="{C2942379-641F-4D57-8F20-B9D837FF1B0D}" sibTransId="{DB4FB8F1-41E8-44B9-AAB2-AA156116A60C}"/>
    <dgm:cxn modelId="{1F2B3768-382E-4611-9B70-ED48656173B2}" type="presOf" srcId="{CDF79DBE-7849-4311-A6FC-8EC35661CC45}" destId="{C6D6A5D1-9506-48A4-930E-342AFF186732}" srcOrd="0" destOrd="0" presId="urn:microsoft.com/office/officeart/2005/8/layout/orgChart1"/>
    <dgm:cxn modelId="{78720355-A582-4DF4-BD88-C87CFFA35942}" srcId="{78A94988-0D0F-48E5-9347-58D598D38615}" destId="{CDF79DBE-7849-4311-A6FC-8EC35661CC45}" srcOrd="1" destOrd="0" parTransId="{921BCAB8-E8B2-41F5-A0F8-A3C6BFC2C552}" sibTransId="{5906FD7E-846F-4A8E-A22B-B3ED43BBCDCF}"/>
    <dgm:cxn modelId="{744F7D60-B773-4B7F-9205-F39C72499D20}" srcId="{65F17064-1484-4473-B923-52DCC4CC5C65}" destId="{78A94988-0D0F-48E5-9347-58D598D38615}" srcOrd="0" destOrd="0" parTransId="{2A19E715-84B5-48DE-9ED9-E115023CA293}" sibTransId="{07A3C07E-4F93-4896-9B27-AA3480C3808E}"/>
    <dgm:cxn modelId="{6A33E7AA-D6E6-408D-BCE4-9429E05605C9}" type="presOf" srcId="{BEB84CAA-D508-416D-ABB5-95427073819F}" destId="{ACCF9942-4BDE-4AE5-B5DE-701B480BC0CE}" srcOrd="1" destOrd="0" presId="urn:microsoft.com/office/officeart/2005/8/layout/orgChart1"/>
    <dgm:cxn modelId="{D1A432E0-446E-436E-896E-BFC0CA29EE12}" type="presOf" srcId="{BEB84CAA-D508-416D-ABB5-95427073819F}" destId="{1FFF3688-3478-44CA-BD77-C97B1CF85DE2}" srcOrd="0" destOrd="0" presId="urn:microsoft.com/office/officeart/2005/8/layout/orgChart1"/>
    <dgm:cxn modelId="{125372EA-5D39-4CCC-869B-6CD6FD212EFD}" type="presOf" srcId="{C2942379-641F-4D57-8F20-B9D837FF1B0D}" destId="{1EC5C131-8B72-49A7-AC67-F8CF1C784F9E}" srcOrd="0" destOrd="0" presId="urn:microsoft.com/office/officeart/2005/8/layout/orgChart1"/>
    <dgm:cxn modelId="{B04F50F5-1668-43A5-81D0-EEFB5A7C23EC}" type="presOf" srcId="{CDF79DBE-7849-4311-A6FC-8EC35661CC45}" destId="{43F2CB3D-B284-4C1C-B304-EC71AA90654C}" srcOrd="1" destOrd="0" presId="urn:microsoft.com/office/officeart/2005/8/layout/orgChart1"/>
    <dgm:cxn modelId="{8C0D5FAB-344D-4B3D-8836-7F1B8E32464C}" type="presOf" srcId="{78A94988-0D0F-48E5-9347-58D598D38615}" destId="{E3BC92E4-06B1-4A29-ACB9-ECE6E9909DF6}" srcOrd="1" destOrd="0" presId="urn:microsoft.com/office/officeart/2005/8/layout/orgChart1"/>
    <dgm:cxn modelId="{8E478CAF-FE79-4AB5-BD00-9828246C0DCF}" type="presOf" srcId="{921BCAB8-E8B2-41F5-A0F8-A3C6BFC2C552}" destId="{0562B6FF-0D14-4D3E-97FA-737CA0897DF1}" srcOrd="0" destOrd="0" presId="urn:microsoft.com/office/officeart/2005/8/layout/orgChart1"/>
    <dgm:cxn modelId="{1851A76A-2E25-479A-9A68-29F9AACB28B1}" type="presOf" srcId="{78A94988-0D0F-48E5-9347-58D598D38615}" destId="{D80DCB0F-8021-48CD-9096-DA6ED1665C06}" srcOrd="0" destOrd="0" presId="urn:microsoft.com/office/officeart/2005/8/layout/orgChart1"/>
    <dgm:cxn modelId="{BD021C1A-2A32-4FFE-9B1E-619B04D397EE}" type="presParOf" srcId="{09818953-CFF6-49DA-858D-DC466EF7E8A7}" destId="{736D4989-B18C-45DB-BB04-4F7DE03BBDAB}" srcOrd="0" destOrd="0" presId="urn:microsoft.com/office/officeart/2005/8/layout/orgChart1"/>
    <dgm:cxn modelId="{EFBC7796-B73A-4138-B39D-ABB330D218EE}" type="presParOf" srcId="{736D4989-B18C-45DB-BB04-4F7DE03BBDAB}" destId="{D527812D-65BB-44FE-8CE5-26390AD2BB69}" srcOrd="0" destOrd="0" presId="urn:microsoft.com/office/officeart/2005/8/layout/orgChart1"/>
    <dgm:cxn modelId="{B5E49661-28DF-4D7B-BD56-DFBDAD499944}" type="presParOf" srcId="{D527812D-65BB-44FE-8CE5-26390AD2BB69}" destId="{D80DCB0F-8021-48CD-9096-DA6ED1665C06}" srcOrd="0" destOrd="0" presId="urn:microsoft.com/office/officeart/2005/8/layout/orgChart1"/>
    <dgm:cxn modelId="{2083AACA-A0C9-43F2-9A0F-66CD836BE6B4}" type="presParOf" srcId="{D527812D-65BB-44FE-8CE5-26390AD2BB69}" destId="{E3BC92E4-06B1-4A29-ACB9-ECE6E9909DF6}" srcOrd="1" destOrd="0" presId="urn:microsoft.com/office/officeart/2005/8/layout/orgChart1"/>
    <dgm:cxn modelId="{2552FC47-ED87-4FD9-95FF-F00AC0C2FBDF}" type="presParOf" srcId="{736D4989-B18C-45DB-BB04-4F7DE03BBDAB}" destId="{76DB6506-1727-4FAD-B7F1-8313623D6C09}" srcOrd="1" destOrd="0" presId="urn:microsoft.com/office/officeart/2005/8/layout/orgChart1"/>
    <dgm:cxn modelId="{33D3520A-E5AB-4105-9FBC-DC8C3E69794D}" type="presParOf" srcId="{76DB6506-1727-4FAD-B7F1-8313623D6C09}" destId="{1EC5C131-8B72-49A7-AC67-F8CF1C784F9E}" srcOrd="0" destOrd="0" presId="urn:microsoft.com/office/officeart/2005/8/layout/orgChart1"/>
    <dgm:cxn modelId="{94502C1B-A886-4239-AFE9-549ADEC08A6A}" type="presParOf" srcId="{76DB6506-1727-4FAD-B7F1-8313623D6C09}" destId="{07DA5278-75D4-400A-83BB-19E060B5AF80}" srcOrd="1" destOrd="0" presId="urn:microsoft.com/office/officeart/2005/8/layout/orgChart1"/>
    <dgm:cxn modelId="{6BB565E4-B36C-4DDB-8B73-A4035CEFC31D}" type="presParOf" srcId="{07DA5278-75D4-400A-83BB-19E060B5AF80}" destId="{4CC8CA4D-13D6-4236-A77E-AB3A99BA07A7}" srcOrd="0" destOrd="0" presId="urn:microsoft.com/office/officeart/2005/8/layout/orgChart1"/>
    <dgm:cxn modelId="{2068E0DE-8EAA-4941-8795-D5EF08F0DB03}" type="presParOf" srcId="{4CC8CA4D-13D6-4236-A77E-AB3A99BA07A7}" destId="{1FFF3688-3478-44CA-BD77-C97B1CF85DE2}" srcOrd="0" destOrd="0" presId="urn:microsoft.com/office/officeart/2005/8/layout/orgChart1"/>
    <dgm:cxn modelId="{4EA3AE9F-EBD2-431A-A213-19312ED557A1}" type="presParOf" srcId="{4CC8CA4D-13D6-4236-A77E-AB3A99BA07A7}" destId="{ACCF9942-4BDE-4AE5-B5DE-701B480BC0CE}" srcOrd="1" destOrd="0" presId="urn:microsoft.com/office/officeart/2005/8/layout/orgChart1"/>
    <dgm:cxn modelId="{BB147553-240D-4A7B-AB08-01BD764C0CA0}" type="presParOf" srcId="{07DA5278-75D4-400A-83BB-19E060B5AF80}" destId="{E334D1DB-A189-476C-BB6A-5D5478C66F06}" srcOrd="1" destOrd="0" presId="urn:microsoft.com/office/officeart/2005/8/layout/orgChart1"/>
    <dgm:cxn modelId="{0E92536D-7A82-4B33-A359-20C219F247B1}" type="presParOf" srcId="{07DA5278-75D4-400A-83BB-19E060B5AF80}" destId="{B2BDE4E4-BB73-49A2-81B8-13931F87ED72}" srcOrd="2" destOrd="0" presId="urn:microsoft.com/office/officeart/2005/8/layout/orgChart1"/>
    <dgm:cxn modelId="{457903F9-DADF-4F9A-A935-D6B47C9A960B}" type="presParOf" srcId="{76DB6506-1727-4FAD-B7F1-8313623D6C09}" destId="{0562B6FF-0D14-4D3E-97FA-737CA0897DF1}" srcOrd="2" destOrd="0" presId="urn:microsoft.com/office/officeart/2005/8/layout/orgChart1"/>
    <dgm:cxn modelId="{310456F4-FBC1-48E0-8D28-B7B65C682D8B}" type="presParOf" srcId="{76DB6506-1727-4FAD-B7F1-8313623D6C09}" destId="{FB645432-E81A-4617-A283-15BD3CB6A087}" srcOrd="3" destOrd="0" presId="urn:microsoft.com/office/officeart/2005/8/layout/orgChart1"/>
    <dgm:cxn modelId="{9DA52ED1-5342-49AA-B427-8F2E8A692D89}" type="presParOf" srcId="{FB645432-E81A-4617-A283-15BD3CB6A087}" destId="{59E7986C-162D-4135-BC56-7E678B2B4190}" srcOrd="0" destOrd="0" presId="urn:microsoft.com/office/officeart/2005/8/layout/orgChart1"/>
    <dgm:cxn modelId="{02A93E4B-A764-4535-B7D8-895E515795A3}" type="presParOf" srcId="{59E7986C-162D-4135-BC56-7E678B2B4190}" destId="{C6D6A5D1-9506-48A4-930E-342AFF186732}" srcOrd="0" destOrd="0" presId="urn:microsoft.com/office/officeart/2005/8/layout/orgChart1"/>
    <dgm:cxn modelId="{4C69C1E3-5AAB-4727-8CA1-72856DDD6666}" type="presParOf" srcId="{59E7986C-162D-4135-BC56-7E678B2B4190}" destId="{43F2CB3D-B284-4C1C-B304-EC71AA90654C}" srcOrd="1" destOrd="0" presId="urn:microsoft.com/office/officeart/2005/8/layout/orgChart1"/>
    <dgm:cxn modelId="{BFDA426D-7479-48B5-88C6-787A8D3B853F}" type="presParOf" srcId="{FB645432-E81A-4617-A283-15BD3CB6A087}" destId="{6FF7B88E-15C4-45CD-BDE0-469621FC0449}" srcOrd="1" destOrd="0" presId="urn:microsoft.com/office/officeart/2005/8/layout/orgChart1"/>
    <dgm:cxn modelId="{38C2A3FF-BEF5-4DF8-9E9A-B8A9BB0BC544}" type="presParOf" srcId="{FB645432-E81A-4617-A283-15BD3CB6A087}" destId="{83FA7D9C-CBF7-44C2-9E15-FF06CFC886D7}" srcOrd="2" destOrd="0" presId="urn:microsoft.com/office/officeart/2005/8/layout/orgChart1"/>
    <dgm:cxn modelId="{5B22AADA-EF10-4E76-BE2E-938816820090}" type="presParOf" srcId="{736D4989-B18C-45DB-BB04-4F7DE03BBDAB}" destId="{FDBC26B3-6EE8-42B0-BEFF-C002993811E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CD9A55C-10B7-4E67-B228-87552135F10D}" type="doc">
      <dgm:prSet loTypeId="urn:microsoft.com/office/officeart/2005/8/layout/hList1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2EDDABE2-9A03-4B6A-AA7C-C5BB34B43FC1}">
      <dgm:prSet phldrT="[Metin]" custT="1"/>
      <dgm:spPr/>
      <dgm:t>
        <a:bodyPr/>
        <a:lstStyle/>
        <a:p>
          <a:r>
            <a:rPr lang="tr-TR" sz="3600" u="sng" dirty="0" smtClean="0"/>
            <a:t>Gitmeden Önce</a:t>
          </a:r>
          <a:endParaRPr lang="tr-TR" sz="3600" u="sng" dirty="0"/>
        </a:p>
      </dgm:t>
    </dgm:pt>
    <dgm:pt modelId="{5F736AAB-1CA3-4195-9BF8-979F60C224D0}" type="parTrans" cxnId="{870444B9-1F83-435C-B0EF-08DE2BF9AFE3}">
      <dgm:prSet/>
      <dgm:spPr/>
      <dgm:t>
        <a:bodyPr/>
        <a:lstStyle/>
        <a:p>
          <a:endParaRPr lang="tr-TR"/>
        </a:p>
      </dgm:t>
    </dgm:pt>
    <dgm:pt modelId="{1E227755-5D7B-407B-AC94-0BCB25D89B50}" type="sibTrans" cxnId="{870444B9-1F83-435C-B0EF-08DE2BF9AFE3}">
      <dgm:prSet/>
      <dgm:spPr/>
      <dgm:t>
        <a:bodyPr/>
        <a:lstStyle/>
        <a:p>
          <a:endParaRPr lang="tr-TR"/>
        </a:p>
      </dgm:t>
    </dgm:pt>
    <dgm:pt modelId="{35703D95-1A4E-4E39-98A5-1A486130233C}">
      <dgm:prSet phldrT="[Metin]" custT="1"/>
      <dgm:spPr/>
      <dgm:t>
        <a:bodyPr/>
        <a:lstStyle/>
        <a:p>
          <a:pPr marL="228600" indent="0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Davet Mektubu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EE8B81CE-5177-454E-B7C1-DA4608444A09}" type="parTrans" cxnId="{8F8CE781-F236-4E5E-B393-EAB4EB2C0358}">
      <dgm:prSet/>
      <dgm:spPr/>
      <dgm:t>
        <a:bodyPr/>
        <a:lstStyle/>
        <a:p>
          <a:endParaRPr lang="tr-TR"/>
        </a:p>
      </dgm:t>
    </dgm:pt>
    <dgm:pt modelId="{1FA925E4-A430-42A0-A7AE-72E9A579D913}" type="sibTrans" cxnId="{8F8CE781-F236-4E5E-B393-EAB4EB2C0358}">
      <dgm:prSet/>
      <dgm:spPr/>
      <dgm:t>
        <a:bodyPr/>
        <a:lstStyle/>
        <a:p>
          <a:endParaRPr lang="tr-TR"/>
        </a:p>
      </dgm:t>
    </dgm:pt>
    <dgm:pt modelId="{C50FB22F-4C05-4160-93B8-30B05CAB7F6C}">
      <dgm:prSet phldrT="[Metin]" custT="1"/>
      <dgm:spPr/>
      <dgm:t>
        <a:bodyPr/>
        <a:lstStyle/>
        <a:p>
          <a:pPr marL="228600" indent="0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Hareketlilik Anlaşması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C9A20C22-1242-4E94-BC9C-510DCDB17A8A}" type="parTrans" cxnId="{432D4C1D-02E1-4779-A5CA-DDF6A8EFF1E8}">
      <dgm:prSet/>
      <dgm:spPr/>
      <dgm:t>
        <a:bodyPr/>
        <a:lstStyle/>
        <a:p>
          <a:endParaRPr lang="tr-TR"/>
        </a:p>
      </dgm:t>
    </dgm:pt>
    <dgm:pt modelId="{905F1598-5CE6-4743-8A14-985F473BFBE0}" type="sibTrans" cxnId="{432D4C1D-02E1-4779-A5CA-DDF6A8EFF1E8}">
      <dgm:prSet/>
      <dgm:spPr/>
      <dgm:t>
        <a:bodyPr/>
        <a:lstStyle/>
        <a:p>
          <a:endParaRPr lang="tr-TR"/>
        </a:p>
      </dgm:t>
    </dgm:pt>
    <dgm:pt modelId="{FADA5FB6-8783-4287-8669-A89AEFC1C21E}">
      <dgm:prSet phldrT="[Metin]" custT="1"/>
      <dgm:spPr/>
      <dgm:t>
        <a:bodyPr/>
        <a:lstStyle/>
        <a:p>
          <a:r>
            <a:rPr lang="tr-TR" sz="3600" u="sng" dirty="0" smtClean="0"/>
            <a:t>Döndükten Sonra</a:t>
          </a:r>
          <a:endParaRPr lang="tr-TR" sz="3600" u="sng" dirty="0"/>
        </a:p>
      </dgm:t>
    </dgm:pt>
    <dgm:pt modelId="{C50B81B3-EE2B-42E9-8C1B-72AD1D0CF206}" type="parTrans" cxnId="{0B151A2B-5056-4B1A-B48C-4E36B8722E94}">
      <dgm:prSet/>
      <dgm:spPr/>
      <dgm:t>
        <a:bodyPr/>
        <a:lstStyle/>
        <a:p>
          <a:endParaRPr lang="tr-TR"/>
        </a:p>
      </dgm:t>
    </dgm:pt>
    <dgm:pt modelId="{B83A09BE-B802-4C27-A0CD-C23F538C7044}" type="sibTrans" cxnId="{0B151A2B-5056-4B1A-B48C-4E36B8722E94}">
      <dgm:prSet/>
      <dgm:spPr/>
      <dgm:t>
        <a:bodyPr/>
        <a:lstStyle/>
        <a:p>
          <a:endParaRPr lang="tr-TR"/>
        </a:p>
      </dgm:t>
    </dgm:pt>
    <dgm:pt modelId="{C7D203BF-FDB9-4E9F-A554-6F06C35CBB93}">
      <dgm:prSet phldrT="[Metin]" custT="1"/>
      <dgm:spPr/>
      <dgm:t>
        <a:bodyPr/>
        <a:lstStyle/>
        <a:p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Katılım Sertifikası </a:t>
          </a:r>
          <a:r>
            <a:rPr lang="tr-TR" sz="24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(mutlaka orijinal olmalı)</a:t>
          </a:r>
          <a:endParaRPr lang="tr-TR" sz="24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424B398F-80C3-4CDF-8CD8-3E5FC54DB192}" type="parTrans" cxnId="{5C7DD030-DAC3-4E6A-985E-7F6750BA346D}">
      <dgm:prSet/>
      <dgm:spPr/>
      <dgm:t>
        <a:bodyPr/>
        <a:lstStyle/>
        <a:p>
          <a:endParaRPr lang="tr-TR"/>
        </a:p>
      </dgm:t>
    </dgm:pt>
    <dgm:pt modelId="{8365AE7B-DAC4-4862-89FA-9067BA903B25}" type="sibTrans" cxnId="{5C7DD030-DAC3-4E6A-985E-7F6750BA346D}">
      <dgm:prSet/>
      <dgm:spPr/>
      <dgm:t>
        <a:bodyPr/>
        <a:lstStyle/>
        <a:p>
          <a:endParaRPr lang="tr-TR"/>
        </a:p>
      </dgm:t>
    </dgm:pt>
    <dgm:pt modelId="{988D5F3B-1D6D-43D6-AC12-9EECB9EFA91E}">
      <dgm:prSet phldrT="[Metin]" custT="1"/>
      <dgm:spPr/>
      <dgm:t>
        <a:bodyPr/>
        <a:lstStyle/>
        <a:p>
          <a:pPr marL="228600" indent="0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Görevlendirme Yazısı 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D02DBB3D-96C4-4C8E-B264-EA2C05C1A267}" type="parTrans" cxnId="{16496502-A2B2-488C-BC8C-9D48325ED16C}">
      <dgm:prSet/>
      <dgm:spPr/>
      <dgm:t>
        <a:bodyPr/>
        <a:lstStyle/>
        <a:p>
          <a:endParaRPr lang="tr-TR"/>
        </a:p>
      </dgm:t>
    </dgm:pt>
    <dgm:pt modelId="{6FD4ABCB-F3E6-4E5B-B6D2-9D06C8B8B19B}" type="sibTrans" cxnId="{16496502-A2B2-488C-BC8C-9D48325ED16C}">
      <dgm:prSet/>
      <dgm:spPr/>
      <dgm:t>
        <a:bodyPr/>
        <a:lstStyle/>
        <a:p>
          <a:endParaRPr lang="tr-TR"/>
        </a:p>
      </dgm:t>
    </dgm:pt>
    <dgm:pt modelId="{25A22ABF-9232-42A5-BB4C-AAE59F935443}">
      <dgm:prSet phldrT="[Metin]" custT="1"/>
      <dgm:spPr/>
      <dgm:t>
        <a:bodyPr/>
        <a:lstStyle/>
        <a:p>
          <a:pPr marL="228600" indent="0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Uçak bileti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03E91991-D6D3-4219-BEFA-35A2129E4814}" type="parTrans" cxnId="{E709F3A6-8DCD-44D0-8579-C6E94D2BB95F}">
      <dgm:prSet/>
      <dgm:spPr/>
      <dgm:t>
        <a:bodyPr/>
        <a:lstStyle/>
        <a:p>
          <a:endParaRPr lang="tr-TR"/>
        </a:p>
      </dgm:t>
    </dgm:pt>
    <dgm:pt modelId="{2D95BED2-2269-41A5-ABFF-CF689DB94B8C}" type="sibTrans" cxnId="{E709F3A6-8DCD-44D0-8579-C6E94D2BB95F}">
      <dgm:prSet/>
      <dgm:spPr/>
      <dgm:t>
        <a:bodyPr/>
        <a:lstStyle/>
        <a:p>
          <a:endParaRPr lang="tr-TR"/>
        </a:p>
      </dgm:t>
    </dgm:pt>
    <dgm:pt modelId="{E6F7994D-BEDD-40B2-8063-974F9B0D8002}">
      <dgm:prSet phldrT="[Metin]" custT="1"/>
      <dgm:spPr/>
      <dgm:t>
        <a:bodyPr/>
        <a:lstStyle/>
        <a:p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Biniş Kartı 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7E45A7CC-98C5-48B2-8909-93C40E933DB8}" type="parTrans" cxnId="{82CA7415-743F-4EF9-B8B1-BE418C214D9B}">
      <dgm:prSet/>
      <dgm:spPr/>
      <dgm:t>
        <a:bodyPr/>
        <a:lstStyle/>
        <a:p>
          <a:endParaRPr lang="tr-TR"/>
        </a:p>
      </dgm:t>
    </dgm:pt>
    <dgm:pt modelId="{CF95FB69-B8C4-4836-ABE6-5D0991814A9B}" type="sibTrans" cxnId="{82CA7415-743F-4EF9-B8B1-BE418C214D9B}">
      <dgm:prSet/>
      <dgm:spPr/>
      <dgm:t>
        <a:bodyPr/>
        <a:lstStyle/>
        <a:p>
          <a:endParaRPr lang="tr-TR"/>
        </a:p>
      </dgm:t>
    </dgm:pt>
    <dgm:pt modelId="{7CBC3583-E716-424D-8CFC-151F8880B7CB}">
      <dgm:prSet phldrT="[Metin]" custT="1"/>
      <dgm:spPr/>
      <dgm:t>
        <a:bodyPr/>
        <a:lstStyle/>
        <a:p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Rapor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90665ABC-F4B0-4704-A196-A76DB08FD48E}" type="parTrans" cxnId="{94A7DC36-F267-46F9-8534-EAC593ECA921}">
      <dgm:prSet/>
      <dgm:spPr/>
      <dgm:t>
        <a:bodyPr/>
        <a:lstStyle/>
        <a:p>
          <a:endParaRPr lang="tr-TR"/>
        </a:p>
      </dgm:t>
    </dgm:pt>
    <dgm:pt modelId="{37534146-450C-46C6-B50D-4CD115070087}" type="sibTrans" cxnId="{94A7DC36-F267-46F9-8534-EAC593ECA921}">
      <dgm:prSet/>
      <dgm:spPr/>
      <dgm:t>
        <a:bodyPr/>
        <a:lstStyle/>
        <a:p>
          <a:endParaRPr lang="tr-TR"/>
        </a:p>
      </dgm:t>
    </dgm:pt>
    <dgm:pt modelId="{BF695122-B378-4004-9863-0E2A9E4B011D}">
      <dgm:prSet phldrT="[Metin]" custT="1"/>
      <dgm:spPr/>
      <dgm:t>
        <a:bodyPr/>
        <a:lstStyle/>
        <a:p>
          <a:pPr marL="228600" indent="0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Sözleşme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365A55C7-64FA-48AB-88F1-D76E34F9217B}" type="sibTrans" cxnId="{F1D5331B-0B40-48DA-BBB6-E14A3C0129CC}">
      <dgm:prSet/>
      <dgm:spPr/>
      <dgm:t>
        <a:bodyPr/>
        <a:lstStyle/>
        <a:p>
          <a:endParaRPr lang="tr-TR"/>
        </a:p>
      </dgm:t>
    </dgm:pt>
    <dgm:pt modelId="{BCAE152D-0B5A-409A-ACBB-7BAFC04409E4}" type="parTrans" cxnId="{F1D5331B-0B40-48DA-BBB6-E14A3C0129CC}">
      <dgm:prSet/>
      <dgm:spPr/>
      <dgm:t>
        <a:bodyPr/>
        <a:lstStyle/>
        <a:p>
          <a:endParaRPr lang="tr-TR"/>
        </a:p>
      </dgm:t>
    </dgm:pt>
    <dgm:pt modelId="{305ADF37-E5E1-4928-8BE3-59AFF3E2DB4F}">
      <dgm:prSet phldrT="[Metin]" custT="1"/>
      <dgm:spPr/>
      <dgm:t>
        <a:bodyPr/>
        <a:lstStyle/>
        <a:p>
          <a:endParaRPr lang="tr-TR" sz="24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DA560F38-2878-4F9B-84DE-F7C101BACD88}" type="parTrans" cxnId="{765EFC5F-B539-4AD2-8CB7-84958BFFD0B8}">
      <dgm:prSet/>
      <dgm:spPr/>
      <dgm:t>
        <a:bodyPr/>
        <a:lstStyle/>
        <a:p>
          <a:endParaRPr lang="tr-TR"/>
        </a:p>
      </dgm:t>
    </dgm:pt>
    <dgm:pt modelId="{BEF13CC6-CC4A-416E-A866-F062ECC8D55C}" type="sibTrans" cxnId="{765EFC5F-B539-4AD2-8CB7-84958BFFD0B8}">
      <dgm:prSet/>
      <dgm:spPr/>
      <dgm:t>
        <a:bodyPr/>
        <a:lstStyle/>
        <a:p>
          <a:endParaRPr lang="tr-TR"/>
        </a:p>
      </dgm:t>
    </dgm:pt>
    <dgm:pt modelId="{5C16785E-C1EA-4CF2-A4E3-173FF13E4315}">
      <dgm:prSet phldrT="[Metin]" custT="1"/>
      <dgm:spPr/>
      <dgm:t>
        <a:bodyPr/>
        <a:lstStyle/>
        <a:p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50AC1F18-61D2-40EE-8079-A65235C34AD7}" type="parTrans" cxnId="{DF31D347-D83E-45E4-BB2B-A7DD2CAD8EEC}">
      <dgm:prSet/>
      <dgm:spPr/>
      <dgm:t>
        <a:bodyPr/>
        <a:lstStyle/>
        <a:p>
          <a:endParaRPr lang="tr-TR"/>
        </a:p>
      </dgm:t>
    </dgm:pt>
    <dgm:pt modelId="{DC3A259C-627A-4E66-9BF3-140779D445E4}" type="sibTrans" cxnId="{DF31D347-D83E-45E4-BB2B-A7DD2CAD8EEC}">
      <dgm:prSet/>
      <dgm:spPr/>
      <dgm:t>
        <a:bodyPr/>
        <a:lstStyle/>
        <a:p>
          <a:endParaRPr lang="tr-TR"/>
        </a:p>
      </dgm:t>
    </dgm:pt>
    <dgm:pt modelId="{1262B8B9-D0A3-4861-8200-1893F20FCB44}">
      <dgm:prSet phldrT="[Metin]" custT="1"/>
      <dgm:spPr/>
      <dgm:t>
        <a:bodyPr/>
        <a:lstStyle/>
        <a:p>
          <a:pPr marL="228600" indent="0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None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Halkbank Euro hesabı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FFD3DB31-5861-4468-B5FE-F5B4C34FF764}" type="parTrans" cxnId="{00D086BE-4219-476E-BF33-1CCA33E572DE}">
      <dgm:prSet/>
      <dgm:spPr/>
      <dgm:t>
        <a:bodyPr/>
        <a:lstStyle/>
        <a:p>
          <a:endParaRPr lang="tr-TR"/>
        </a:p>
      </dgm:t>
    </dgm:pt>
    <dgm:pt modelId="{56E75E49-9BAE-4B74-920E-9F5FAA40D94F}" type="sibTrans" cxnId="{00D086BE-4219-476E-BF33-1CCA33E572DE}">
      <dgm:prSet/>
      <dgm:spPr/>
      <dgm:t>
        <a:bodyPr/>
        <a:lstStyle/>
        <a:p>
          <a:endParaRPr lang="tr-TR"/>
        </a:p>
      </dgm:t>
    </dgm:pt>
    <dgm:pt modelId="{D212296E-7795-4FBC-B9EB-7A189BE8E110}" type="pres">
      <dgm:prSet presAssocID="{3CD9A55C-10B7-4E67-B228-87552135F10D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B0CF5AB0-14CD-42EC-8319-0F408F1D099D}" type="pres">
      <dgm:prSet presAssocID="{2EDDABE2-9A03-4B6A-AA7C-C5BB34B43FC1}" presName="composite" presStyleCnt="0"/>
      <dgm:spPr/>
    </dgm:pt>
    <dgm:pt modelId="{E0B806AA-5CB1-4F2B-903F-87DE52D37DAC}" type="pres">
      <dgm:prSet presAssocID="{2EDDABE2-9A03-4B6A-AA7C-C5BB34B43FC1}" presName="parTx" presStyleLbl="alignNode1" presStyleIdx="0" presStyleCnt="2" custScaleY="107605" custLinFactNeighborX="-1750" custLinFactNeighborY="-3439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37443721-82A3-4814-9F86-CAF0AE80016A}" type="pres">
      <dgm:prSet presAssocID="{2EDDABE2-9A03-4B6A-AA7C-C5BB34B43FC1}" presName="desTx" presStyleLbl="alignAccFollowNode1" presStyleIdx="0" presStyleCnt="2" custScaleY="103360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F26AEEF-242A-40BE-9CE9-15133507D7D3}" type="pres">
      <dgm:prSet presAssocID="{1E227755-5D7B-407B-AC94-0BCB25D89B50}" presName="space" presStyleCnt="0"/>
      <dgm:spPr/>
    </dgm:pt>
    <dgm:pt modelId="{AD373843-B30F-4222-A139-80D6F42BFCF2}" type="pres">
      <dgm:prSet presAssocID="{FADA5FB6-8783-4287-8669-A89AEFC1C21E}" presName="composite" presStyleCnt="0"/>
      <dgm:spPr/>
    </dgm:pt>
    <dgm:pt modelId="{D8EDC0E2-91E6-403A-8308-9DBA0E6A51E6}" type="pres">
      <dgm:prSet presAssocID="{FADA5FB6-8783-4287-8669-A89AEFC1C21E}" presName="parTx" presStyleLbl="alignNode1" presStyleIdx="1" presStyleCnt="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AA99C5F-E7A8-4B93-B3B9-1F43F5D28D8C}" type="pres">
      <dgm:prSet presAssocID="{FADA5FB6-8783-4287-8669-A89AEFC1C21E}" presName="desTx" presStyleLbl="alignAccFollowNode1" presStyleIdx="1" presStyleCnt="2" custLinFactNeighborX="3327" custLinFactNeighborY="-995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94A7DC36-F267-46F9-8534-EAC593ECA921}" srcId="{FADA5FB6-8783-4287-8669-A89AEFC1C21E}" destId="{7CBC3583-E716-424D-8CFC-151F8880B7CB}" srcOrd="4" destOrd="0" parTransId="{90665ABC-F4B0-4704-A196-A76DB08FD48E}" sibTransId="{37534146-450C-46C6-B50D-4CD115070087}"/>
    <dgm:cxn modelId="{71FF1768-8442-4E34-98E0-435B2171ADBD}" type="presOf" srcId="{7CBC3583-E716-424D-8CFC-151F8880B7CB}" destId="{0AA99C5F-E7A8-4B93-B3B9-1F43F5D28D8C}" srcOrd="0" destOrd="4" presId="urn:microsoft.com/office/officeart/2005/8/layout/hList1"/>
    <dgm:cxn modelId="{481C8A36-00C1-41F8-8766-49FCA262DC3E}" type="presOf" srcId="{FADA5FB6-8783-4287-8669-A89AEFC1C21E}" destId="{D8EDC0E2-91E6-403A-8308-9DBA0E6A51E6}" srcOrd="0" destOrd="0" presId="urn:microsoft.com/office/officeart/2005/8/layout/hList1"/>
    <dgm:cxn modelId="{16496502-A2B2-488C-BC8C-9D48325ED16C}" srcId="{2EDDABE2-9A03-4B6A-AA7C-C5BB34B43FC1}" destId="{988D5F3B-1D6D-43D6-AC12-9EECB9EFA91E}" srcOrd="2" destOrd="0" parTransId="{D02DBB3D-96C4-4C8E-B264-EA2C05C1A267}" sibTransId="{6FD4ABCB-F3E6-4E5B-B6D2-9D06C8B8B19B}"/>
    <dgm:cxn modelId="{D482D945-2288-4444-BCEA-F36CD34BF80F}" type="presOf" srcId="{5C16785E-C1EA-4CF2-A4E3-173FF13E4315}" destId="{0AA99C5F-E7A8-4B93-B3B9-1F43F5D28D8C}" srcOrd="0" destOrd="3" presId="urn:microsoft.com/office/officeart/2005/8/layout/hList1"/>
    <dgm:cxn modelId="{A8AECCCE-F59E-4B8D-B7AB-F89FB5A0D9F6}" type="presOf" srcId="{305ADF37-E5E1-4928-8BE3-59AFF3E2DB4F}" destId="{0AA99C5F-E7A8-4B93-B3B9-1F43F5D28D8C}" srcOrd="0" destOrd="1" presId="urn:microsoft.com/office/officeart/2005/8/layout/hList1"/>
    <dgm:cxn modelId="{F1D5331B-0B40-48DA-BBB6-E14A3C0129CC}" srcId="{2EDDABE2-9A03-4B6A-AA7C-C5BB34B43FC1}" destId="{BF695122-B378-4004-9863-0E2A9E4B011D}" srcOrd="5" destOrd="0" parTransId="{BCAE152D-0B5A-409A-ACBB-7BAFC04409E4}" sibTransId="{365A55C7-64FA-48AB-88F1-D76E34F9217B}"/>
    <dgm:cxn modelId="{765EFC5F-B539-4AD2-8CB7-84958BFFD0B8}" srcId="{FADA5FB6-8783-4287-8669-A89AEFC1C21E}" destId="{305ADF37-E5E1-4928-8BE3-59AFF3E2DB4F}" srcOrd="1" destOrd="0" parTransId="{DA560F38-2878-4F9B-84DE-F7C101BACD88}" sibTransId="{BEF13CC6-CC4A-416E-A866-F062ECC8D55C}"/>
    <dgm:cxn modelId="{C81B82D9-C9F5-444B-B2CA-368CE81C2CAC}" type="presOf" srcId="{C7D203BF-FDB9-4E9F-A554-6F06C35CBB93}" destId="{0AA99C5F-E7A8-4B93-B3B9-1F43F5D28D8C}" srcOrd="0" destOrd="0" presId="urn:microsoft.com/office/officeart/2005/8/layout/hList1"/>
    <dgm:cxn modelId="{1EF66929-2671-4531-8A21-FFAB38906245}" type="presOf" srcId="{E6F7994D-BEDD-40B2-8063-974F9B0D8002}" destId="{0AA99C5F-E7A8-4B93-B3B9-1F43F5D28D8C}" srcOrd="0" destOrd="2" presId="urn:microsoft.com/office/officeart/2005/8/layout/hList1"/>
    <dgm:cxn modelId="{870444B9-1F83-435C-B0EF-08DE2BF9AFE3}" srcId="{3CD9A55C-10B7-4E67-B228-87552135F10D}" destId="{2EDDABE2-9A03-4B6A-AA7C-C5BB34B43FC1}" srcOrd="0" destOrd="0" parTransId="{5F736AAB-1CA3-4195-9BF8-979F60C224D0}" sibTransId="{1E227755-5D7B-407B-AC94-0BCB25D89B50}"/>
    <dgm:cxn modelId="{D757000E-837A-45FB-ABA5-958CA0552C3D}" type="presOf" srcId="{25A22ABF-9232-42A5-BB4C-AAE59F935443}" destId="{37443721-82A3-4814-9F86-CAF0AE80016A}" srcOrd="0" destOrd="3" presId="urn:microsoft.com/office/officeart/2005/8/layout/hList1"/>
    <dgm:cxn modelId="{E709F3A6-8DCD-44D0-8579-C6E94D2BB95F}" srcId="{2EDDABE2-9A03-4B6A-AA7C-C5BB34B43FC1}" destId="{25A22ABF-9232-42A5-BB4C-AAE59F935443}" srcOrd="3" destOrd="0" parTransId="{03E91991-D6D3-4219-BEFA-35A2129E4814}" sibTransId="{2D95BED2-2269-41A5-ABFF-CF689DB94B8C}"/>
    <dgm:cxn modelId="{F6C47742-6B03-4B28-B36F-8B94417CC27E}" type="presOf" srcId="{BF695122-B378-4004-9863-0E2A9E4B011D}" destId="{37443721-82A3-4814-9F86-CAF0AE80016A}" srcOrd="0" destOrd="5" presId="urn:microsoft.com/office/officeart/2005/8/layout/hList1"/>
    <dgm:cxn modelId="{00D086BE-4219-476E-BF33-1CCA33E572DE}" srcId="{2EDDABE2-9A03-4B6A-AA7C-C5BB34B43FC1}" destId="{1262B8B9-D0A3-4861-8200-1893F20FCB44}" srcOrd="4" destOrd="0" parTransId="{FFD3DB31-5861-4468-B5FE-F5B4C34FF764}" sibTransId="{56E75E49-9BAE-4B74-920E-9F5FAA40D94F}"/>
    <dgm:cxn modelId="{4E4F5C00-E833-4D0E-A516-D104255B5212}" type="presOf" srcId="{3CD9A55C-10B7-4E67-B228-87552135F10D}" destId="{D212296E-7795-4FBC-B9EB-7A189BE8E110}" srcOrd="0" destOrd="0" presId="urn:microsoft.com/office/officeart/2005/8/layout/hList1"/>
    <dgm:cxn modelId="{432E6366-1DF6-4E3B-9A70-686D1B6F6FAF}" type="presOf" srcId="{C50FB22F-4C05-4160-93B8-30B05CAB7F6C}" destId="{37443721-82A3-4814-9F86-CAF0AE80016A}" srcOrd="0" destOrd="1" presId="urn:microsoft.com/office/officeart/2005/8/layout/hList1"/>
    <dgm:cxn modelId="{8F8CE781-F236-4E5E-B393-EAB4EB2C0358}" srcId="{2EDDABE2-9A03-4B6A-AA7C-C5BB34B43FC1}" destId="{35703D95-1A4E-4E39-98A5-1A486130233C}" srcOrd="0" destOrd="0" parTransId="{EE8B81CE-5177-454E-B7C1-DA4608444A09}" sibTransId="{1FA925E4-A430-42A0-A7AE-72E9A579D913}"/>
    <dgm:cxn modelId="{82CA7415-743F-4EF9-B8B1-BE418C214D9B}" srcId="{FADA5FB6-8783-4287-8669-A89AEFC1C21E}" destId="{E6F7994D-BEDD-40B2-8063-974F9B0D8002}" srcOrd="2" destOrd="0" parTransId="{7E45A7CC-98C5-48B2-8909-93C40E933DB8}" sibTransId="{CF95FB69-B8C4-4836-ABE6-5D0991814A9B}"/>
    <dgm:cxn modelId="{0B151A2B-5056-4B1A-B48C-4E36B8722E94}" srcId="{3CD9A55C-10B7-4E67-B228-87552135F10D}" destId="{FADA5FB6-8783-4287-8669-A89AEFC1C21E}" srcOrd="1" destOrd="0" parTransId="{C50B81B3-EE2B-42E9-8C1B-72AD1D0CF206}" sibTransId="{B83A09BE-B802-4C27-A0CD-C23F538C7044}"/>
    <dgm:cxn modelId="{06DDB16C-D9EB-473C-B759-2A09474D4B62}" type="presOf" srcId="{2EDDABE2-9A03-4B6A-AA7C-C5BB34B43FC1}" destId="{E0B806AA-5CB1-4F2B-903F-87DE52D37DAC}" srcOrd="0" destOrd="0" presId="urn:microsoft.com/office/officeart/2005/8/layout/hList1"/>
    <dgm:cxn modelId="{0B8D4729-E053-4991-9E36-F88D8438587F}" type="presOf" srcId="{988D5F3B-1D6D-43D6-AC12-9EECB9EFA91E}" destId="{37443721-82A3-4814-9F86-CAF0AE80016A}" srcOrd="0" destOrd="2" presId="urn:microsoft.com/office/officeart/2005/8/layout/hList1"/>
    <dgm:cxn modelId="{4B1794C1-E92D-4E66-B4C3-49D7036E857D}" type="presOf" srcId="{35703D95-1A4E-4E39-98A5-1A486130233C}" destId="{37443721-82A3-4814-9F86-CAF0AE80016A}" srcOrd="0" destOrd="0" presId="urn:microsoft.com/office/officeart/2005/8/layout/hList1"/>
    <dgm:cxn modelId="{432D4C1D-02E1-4779-A5CA-DDF6A8EFF1E8}" srcId="{2EDDABE2-9A03-4B6A-AA7C-C5BB34B43FC1}" destId="{C50FB22F-4C05-4160-93B8-30B05CAB7F6C}" srcOrd="1" destOrd="0" parTransId="{C9A20C22-1242-4E94-BC9C-510DCDB17A8A}" sibTransId="{905F1598-5CE6-4743-8A14-985F473BFBE0}"/>
    <dgm:cxn modelId="{B8DB5B2A-8A37-47AE-A626-D863B580B7A0}" type="presOf" srcId="{1262B8B9-D0A3-4861-8200-1893F20FCB44}" destId="{37443721-82A3-4814-9F86-CAF0AE80016A}" srcOrd="0" destOrd="4" presId="urn:microsoft.com/office/officeart/2005/8/layout/hList1"/>
    <dgm:cxn modelId="{DF31D347-D83E-45E4-BB2B-A7DD2CAD8EEC}" srcId="{FADA5FB6-8783-4287-8669-A89AEFC1C21E}" destId="{5C16785E-C1EA-4CF2-A4E3-173FF13E4315}" srcOrd="3" destOrd="0" parTransId="{50AC1F18-61D2-40EE-8079-A65235C34AD7}" sibTransId="{DC3A259C-627A-4E66-9BF3-140779D445E4}"/>
    <dgm:cxn modelId="{5C7DD030-DAC3-4E6A-985E-7F6750BA346D}" srcId="{FADA5FB6-8783-4287-8669-A89AEFC1C21E}" destId="{C7D203BF-FDB9-4E9F-A554-6F06C35CBB93}" srcOrd="0" destOrd="0" parTransId="{424B398F-80C3-4CDF-8CD8-3E5FC54DB192}" sibTransId="{8365AE7B-DAC4-4862-89FA-9067BA903B25}"/>
    <dgm:cxn modelId="{6CA77859-F319-4774-9FF9-C70FCAF39F01}" type="presParOf" srcId="{D212296E-7795-4FBC-B9EB-7A189BE8E110}" destId="{B0CF5AB0-14CD-42EC-8319-0F408F1D099D}" srcOrd="0" destOrd="0" presId="urn:microsoft.com/office/officeart/2005/8/layout/hList1"/>
    <dgm:cxn modelId="{7C892861-58C2-4385-B468-94303356A14B}" type="presParOf" srcId="{B0CF5AB0-14CD-42EC-8319-0F408F1D099D}" destId="{E0B806AA-5CB1-4F2B-903F-87DE52D37DAC}" srcOrd="0" destOrd="0" presId="urn:microsoft.com/office/officeart/2005/8/layout/hList1"/>
    <dgm:cxn modelId="{D80F9FDF-76C2-4BA3-9D21-F691F7ABA0ED}" type="presParOf" srcId="{B0CF5AB0-14CD-42EC-8319-0F408F1D099D}" destId="{37443721-82A3-4814-9F86-CAF0AE80016A}" srcOrd="1" destOrd="0" presId="urn:microsoft.com/office/officeart/2005/8/layout/hList1"/>
    <dgm:cxn modelId="{A02EF054-B2C0-4F9B-B5D5-ED22C9AF76AF}" type="presParOf" srcId="{D212296E-7795-4FBC-B9EB-7A189BE8E110}" destId="{5F26AEEF-242A-40BE-9CE9-15133507D7D3}" srcOrd="1" destOrd="0" presId="urn:microsoft.com/office/officeart/2005/8/layout/hList1"/>
    <dgm:cxn modelId="{49029AE8-EC0B-4B51-A663-4EC112480FC3}" type="presParOf" srcId="{D212296E-7795-4FBC-B9EB-7A189BE8E110}" destId="{AD373843-B30F-4222-A139-80D6F42BFCF2}" srcOrd="2" destOrd="0" presId="urn:microsoft.com/office/officeart/2005/8/layout/hList1"/>
    <dgm:cxn modelId="{7BE1F52E-A861-4A1A-9CF1-B470B5936B10}" type="presParOf" srcId="{AD373843-B30F-4222-A139-80D6F42BFCF2}" destId="{D8EDC0E2-91E6-403A-8308-9DBA0E6A51E6}" srcOrd="0" destOrd="0" presId="urn:microsoft.com/office/officeart/2005/8/layout/hList1"/>
    <dgm:cxn modelId="{B4625A6F-0065-40EC-AAE3-A6CA0D52BC45}" type="presParOf" srcId="{AD373843-B30F-4222-A139-80D6F42BFCF2}" destId="{0AA99C5F-E7A8-4B93-B3B9-1F43F5D28D8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C398A53-E034-4A07-A3CC-6913102DEBFF}" type="doc">
      <dgm:prSet loTypeId="urn:microsoft.com/office/officeart/2005/8/layout/chevron2" loCatId="process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tr-TR"/>
        </a:p>
      </dgm:t>
    </dgm:pt>
    <dgm:pt modelId="{92B7DEF1-3104-4183-8A56-93A341722B18}">
      <dgm:prSet phldrT="[Metin]"/>
      <dgm:spPr/>
      <dgm:t>
        <a:bodyPr/>
        <a:lstStyle/>
        <a:p>
          <a:r>
            <a:rPr lang="tr-TR" smtClean="0"/>
            <a:t>1</a:t>
          </a:r>
          <a:endParaRPr lang="tr-TR" dirty="0"/>
        </a:p>
      </dgm:t>
    </dgm:pt>
    <dgm:pt modelId="{550E7D24-79F0-4D80-A509-0E00D67FAE3E}" type="parTrans" cxnId="{C1B3F359-E3A7-440D-B813-05D02B40F719}">
      <dgm:prSet/>
      <dgm:spPr/>
      <dgm:t>
        <a:bodyPr/>
        <a:lstStyle/>
        <a:p>
          <a:endParaRPr lang="tr-TR"/>
        </a:p>
      </dgm:t>
    </dgm:pt>
    <dgm:pt modelId="{80E3C6AC-397F-4F0E-8786-A93DB2230EA8}" type="sibTrans" cxnId="{C1B3F359-E3A7-440D-B813-05D02B40F719}">
      <dgm:prSet/>
      <dgm:spPr/>
      <dgm:t>
        <a:bodyPr/>
        <a:lstStyle/>
        <a:p>
          <a:endParaRPr lang="tr-TR"/>
        </a:p>
      </dgm:t>
    </dgm:pt>
    <dgm:pt modelId="{196C2892-3D41-4D3F-B60F-2EF02FFAF862}">
      <dgm:prSet phldrT="[Metin]" custT="1"/>
      <dgm:spPr/>
      <dgm:t>
        <a:bodyPr/>
        <a:lstStyle/>
        <a:p>
          <a:r>
            <a:rPr lang="tr-TR" sz="3200" u="sng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İlk Ödeme</a:t>
          </a:r>
          <a:endParaRPr lang="tr-TR" sz="3200" u="sng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85CEAD2D-007F-44E3-B18E-542FFE1DAB6D}" type="parTrans" cxnId="{9712E4BD-9959-49B5-8904-2F67D913FFC5}">
      <dgm:prSet/>
      <dgm:spPr/>
      <dgm:t>
        <a:bodyPr/>
        <a:lstStyle/>
        <a:p>
          <a:endParaRPr lang="tr-TR"/>
        </a:p>
      </dgm:t>
    </dgm:pt>
    <dgm:pt modelId="{E5B618BD-E754-4AE3-9ACC-E3D8C94F1636}" type="sibTrans" cxnId="{9712E4BD-9959-49B5-8904-2F67D913FFC5}">
      <dgm:prSet/>
      <dgm:spPr/>
      <dgm:t>
        <a:bodyPr/>
        <a:lstStyle/>
        <a:p>
          <a:endParaRPr lang="tr-TR"/>
        </a:p>
      </dgm:t>
    </dgm:pt>
    <dgm:pt modelId="{23BD5667-7F91-4D34-BFF5-45CDE8E57C88}">
      <dgm:prSet phldrT="[Metin]"/>
      <dgm:spPr>
        <a:solidFill>
          <a:schemeClr val="accent1"/>
        </a:solidFill>
      </dgm:spPr>
      <dgm:t>
        <a:bodyPr/>
        <a:lstStyle/>
        <a:p>
          <a:r>
            <a:rPr lang="tr-TR" dirty="0" smtClean="0"/>
            <a:t>2</a:t>
          </a:r>
          <a:endParaRPr lang="tr-TR" dirty="0"/>
        </a:p>
      </dgm:t>
    </dgm:pt>
    <dgm:pt modelId="{15C2604F-9AFE-40C6-BFDA-3AE2391205F9}" type="parTrans" cxnId="{32BE5BFC-8392-42B6-92C2-DEFF02042A18}">
      <dgm:prSet/>
      <dgm:spPr/>
      <dgm:t>
        <a:bodyPr/>
        <a:lstStyle/>
        <a:p>
          <a:endParaRPr lang="tr-TR"/>
        </a:p>
      </dgm:t>
    </dgm:pt>
    <dgm:pt modelId="{9F511DA6-C381-4CD3-8AD2-7DA042A6BD61}" type="sibTrans" cxnId="{32BE5BFC-8392-42B6-92C2-DEFF02042A18}">
      <dgm:prSet/>
      <dgm:spPr/>
      <dgm:t>
        <a:bodyPr/>
        <a:lstStyle/>
        <a:p>
          <a:endParaRPr lang="tr-TR"/>
        </a:p>
      </dgm:t>
    </dgm:pt>
    <dgm:pt modelId="{0805C140-1ED4-4590-B9BB-4E0326517DB9}">
      <dgm:prSet phldrT="[Metin]" custT="1"/>
      <dgm:spPr>
        <a:ln>
          <a:solidFill>
            <a:schemeClr val="accent1"/>
          </a:solidFill>
        </a:ln>
      </dgm:spPr>
      <dgm:t>
        <a:bodyPr/>
        <a:lstStyle/>
        <a:p>
          <a:r>
            <a:rPr lang="tr-TR" sz="3200" u="sng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İkinci Ödeme</a:t>
          </a:r>
          <a:endParaRPr lang="tr-TR" sz="3200" u="sng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E9E4E88F-6790-4552-84B0-97ECF7C1EBED}" type="parTrans" cxnId="{9E04A109-9F16-4805-A619-C09D6444266F}">
      <dgm:prSet/>
      <dgm:spPr/>
      <dgm:t>
        <a:bodyPr/>
        <a:lstStyle/>
        <a:p>
          <a:endParaRPr lang="tr-TR"/>
        </a:p>
      </dgm:t>
    </dgm:pt>
    <dgm:pt modelId="{F65B6C26-2156-4F97-9C66-FBC60591FF1A}" type="sibTrans" cxnId="{9E04A109-9F16-4805-A619-C09D6444266F}">
      <dgm:prSet/>
      <dgm:spPr/>
      <dgm:t>
        <a:bodyPr/>
        <a:lstStyle/>
        <a:p>
          <a:endParaRPr lang="tr-TR"/>
        </a:p>
      </dgm:t>
    </dgm:pt>
    <dgm:pt modelId="{F81525BA-BDB1-48F1-A7E4-DCBD335F4C00}">
      <dgm:prSet phldrT="[Metin]" custT="1"/>
      <dgm:spPr>
        <a:ln>
          <a:solidFill>
            <a:schemeClr val="accent1"/>
          </a:solidFill>
        </a:ln>
      </dgm:spPr>
      <dgm:t>
        <a:bodyPr/>
        <a:lstStyle/>
        <a:p>
          <a:r>
            <a:rPr lang="tr-TR" sz="32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Döndükten sonra %30</a:t>
          </a:r>
          <a:endParaRPr lang="tr-TR" sz="32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7C07B483-E3C9-4465-9EE1-944740E860AB}" type="parTrans" cxnId="{84FFC2B2-F1DA-4496-9100-5C77E724C16F}">
      <dgm:prSet/>
      <dgm:spPr/>
      <dgm:t>
        <a:bodyPr/>
        <a:lstStyle/>
        <a:p>
          <a:endParaRPr lang="tr-TR"/>
        </a:p>
      </dgm:t>
    </dgm:pt>
    <dgm:pt modelId="{5A50E2F4-4895-4CD6-B4BC-9DAB47EF4AE7}" type="sibTrans" cxnId="{84FFC2B2-F1DA-4496-9100-5C77E724C16F}">
      <dgm:prSet/>
      <dgm:spPr/>
      <dgm:t>
        <a:bodyPr/>
        <a:lstStyle/>
        <a:p>
          <a:endParaRPr lang="tr-TR"/>
        </a:p>
      </dgm:t>
    </dgm:pt>
    <dgm:pt modelId="{72278825-5D14-4398-BA27-8A5BA8C54127}">
      <dgm:prSet phldrT="[Metin]"/>
      <dgm:spPr>
        <a:solidFill>
          <a:schemeClr val="accent3"/>
        </a:solidFill>
      </dgm:spPr>
      <dgm:t>
        <a:bodyPr/>
        <a:lstStyle/>
        <a:p>
          <a:r>
            <a:rPr lang="tr-TR" dirty="0" smtClean="0"/>
            <a:t>3</a:t>
          </a:r>
          <a:endParaRPr lang="tr-TR" dirty="0"/>
        </a:p>
      </dgm:t>
    </dgm:pt>
    <dgm:pt modelId="{BF261B02-239C-4E64-891A-92251C1A9554}" type="parTrans" cxnId="{856FC11D-7FF7-4733-AF55-7E8D8C35A165}">
      <dgm:prSet/>
      <dgm:spPr/>
      <dgm:t>
        <a:bodyPr/>
        <a:lstStyle/>
        <a:p>
          <a:endParaRPr lang="tr-TR"/>
        </a:p>
      </dgm:t>
    </dgm:pt>
    <dgm:pt modelId="{275BF581-3C39-44FD-9E7E-0FA26D360557}" type="sibTrans" cxnId="{856FC11D-7FF7-4733-AF55-7E8D8C35A165}">
      <dgm:prSet/>
      <dgm:spPr/>
      <dgm:t>
        <a:bodyPr/>
        <a:lstStyle/>
        <a:p>
          <a:endParaRPr lang="tr-TR"/>
        </a:p>
      </dgm:t>
    </dgm:pt>
    <dgm:pt modelId="{F5952405-3AC4-49C1-97B0-9ABFE0DECEA8}">
      <dgm:prSet phldrT="[Metin]" custT="1"/>
      <dgm:spPr>
        <a:ln>
          <a:solidFill>
            <a:schemeClr val="accent3"/>
          </a:solidFill>
        </a:ln>
      </dgm:spPr>
      <dgm:t>
        <a:bodyPr/>
        <a:lstStyle/>
        <a:p>
          <a:r>
            <a:rPr lang="tr-TR" sz="3200" u="sng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Seyahat Masrafları</a:t>
          </a:r>
          <a:r>
            <a:rPr lang="tr-TR" sz="3200" u="none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 (gitmeden önce ödenir) Personelin gideceği mesafe dikkate alınarak hesaplanır. </a:t>
          </a:r>
          <a:endParaRPr lang="tr-TR" sz="3200" u="sng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5EB8AE92-B346-4DD7-A393-F0A239534214}" type="parTrans" cxnId="{397FAF06-90F7-49BA-97FA-AD5881365F77}">
      <dgm:prSet/>
      <dgm:spPr/>
      <dgm:t>
        <a:bodyPr/>
        <a:lstStyle/>
        <a:p>
          <a:endParaRPr lang="tr-TR"/>
        </a:p>
      </dgm:t>
    </dgm:pt>
    <dgm:pt modelId="{121F230F-CC31-479E-8B70-51B38F3CF5DE}" type="sibTrans" cxnId="{397FAF06-90F7-49BA-97FA-AD5881365F77}">
      <dgm:prSet/>
      <dgm:spPr/>
      <dgm:t>
        <a:bodyPr/>
        <a:lstStyle/>
        <a:p>
          <a:endParaRPr lang="tr-TR"/>
        </a:p>
      </dgm:t>
    </dgm:pt>
    <dgm:pt modelId="{23B919A5-52B0-4CC1-92BE-D4758D5C3E0B}">
      <dgm:prSet phldrT="[Metin]" custT="1"/>
      <dgm:spPr/>
      <dgm:t>
        <a:bodyPr/>
        <a:lstStyle/>
        <a:p>
          <a:r>
            <a:rPr lang="tr-TR" sz="32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Gitmeden önce %70</a:t>
          </a:r>
          <a:endParaRPr lang="tr-TR" sz="32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gm:t>
    </dgm:pt>
    <dgm:pt modelId="{71C6DEF0-1284-4186-9F7A-3BCC1F7E34E6}" type="parTrans" cxnId="{16B8E38C-C9A2-446B-8794-E2A5F802AF3B}">
      <dgm:prSet/>
      <dgm:spPr/>
      <dgm:t>
        <a:bodyPr/>
        <a:lstStyle/>
        <a:p>
          <a:endParaRPr lang="tr-TR"/>
        </a:p>
      </dgm:t>
    </dgm:pt>
    <dgm:pt modelId="{A2E4CAFF-B67B-49E3-876D-71DB5F485127}" type="sibTrans" cxnId="{16B8E38C-C9A2-446B-8794-E2A5F802AF3B}">
      <dgm:prSet/>
      <dgm:spPr/>
      <dgm:t>
        <a:bodyPr/>
        <a:lstStyle/>
        <a:p>
          <a:endParaRPr lang="tr-TR"/>
        </a:p>
      </dgm:t>
    </dgm:pt>
    <dgm:pt modelId="{5413756B-4BD9-4A1A-8F33-8276FC1FB082}" type="pres">
      <dgm:prSet presAssocID="{BC398A53-E034-4A07-A3CC-6913102DEBFF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tr-TR"/>
        </a:p>
      </dgm:t>
    </dgm:pt>
    <dgm:pt modelId="{2389F543-1111-4949-9491-85219B70F5FC}" type="pres">
      <dgm:prSet presAssocID="{92B7DEF1-3104-4183-8A56-93A341722B18}" presName="composite" presStyleCnt="0"/>
      <dgm:spPr/>
    </dgm:pt>
    <dgm:pt modelId="{D36B293C-C49A-440C-877E-E6127DFC8046}" type="pres">
      <dgm:prSet presAssocID="{92B7DEF1-3104-4183-8A56-93A341722B18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EB02EA84-FE82-4B1B-B68E-81FB4391767F}" type="pres">
      <dgm:prSet presAssocID="{92B7DEF1-3104-4183-8A56-93A341722B18}" presName="descendantText" presStyleLbl="alignAcc1" presStyleIdx="0" presStyleCnt="3" custScaleY="109867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056C0AE3-A123-4A63-8402-4BF65FDAFEAD}" type="pres">
      <dgm:prSet presAssocID="{80E3C6AC-397F-4F0E-8786-A93DB2230EA8}" presName="sp" presStyleCnt="0"/>
      <dgm:spPr/>
    </dgm:pt>
    <dgm:pt modelId="{437D7A81-C37C-49C6-A787-214960FC7CE5}" type="pres">
      <dgm:prSet presAssocID="{23BD5667-7F91-4D34-BFF5-45CDE8E57C88}" presName="composite" presStyleCnt="0"/>
      <dgm:spPr/>
    </dgm:pt>
    <dgm:pt modelId="{D8B7C20A-9931-4383-A8C2-486916672A98}" type="pres">
      <dgm:prSet presAssocID="{23BD5667-7F91-4D34-BFF5-45CDE8E57C88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8724C1F-D7AF-4513-9D41-40AB4813F53F}" type="pres">
      <dgm:prSet presAssocID="{23BD5667-7F91-4D34-BFF5-45CDE8E57C88}" presName="descendantText" presStyleLbl="alignAcc1" presStyleIdx="1" presStyleCnt="3" custScaleY="116492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59D901D1-3EEF-4C73-9E41-BCBDB0422DEC}" type="pres">
      <dgm:prSet presAssocID="{9F511DA6-C381-4CD3-8AD2-7DA042A6BD61}" presName="sp" presStyleCnt="0"/>
      <dgm:spPr/>
    </dgm:pt>
    <dgm:pt modelId="{650DA80D-C22E-4492-A0E7-3BBFC17763DC}" type="pres">
      <dgm:prSet presAssocID="{72278825-5D14-4398-BA27-8A5BA8C54127}" presName="composite" presStyleCnt="0"/>
      <dgm:spPr/>
    </dgm:pt>
    <dgm:pt modelId="{EE517193-D0AC-4022-93DC-8FFA615A1F90}" type="pres">
      <dgm:prSet presAssocID="{72278825-5D14-4398-BA27-8A5BA8C5412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tr-TR"/>
        </a:p>
      </dgm:t>
    </dgm:pt>
    <dgm:pt modelId="{881C667E-FE19-417C-B031-B2B9E6C9B50C}" type="pres">
      <dgm:prSet presAssocID="{72278825-5D14-4398-BA27-8A5BA8C54127}" presName="descendantText" presStyleLbl="alignAcc1" presStyleIdx="2" presStyleCnt="3" custScaleY="245844">
        <dgm:presLayoutVars>
          <dgm:bulletEnabled val="1"/>
        </dgm:presLayoutVars>
      </dgm:prSet>
      <dgm:spPr/>
      <dgm:t>
        <a:bodyPr/>
        <a:lstStyle/>
        <a:p>
          <a:endParaRPr lang="tr-TR"/>
        </a:p>
      </dgm:t>
    </dgm:pt>
  </dgm:ptLst>
  <dgm:cxnLst>
    <dgm:cxn modelId="{856FC11D-7FF7-4733-AF55-7E8D8C35A165}" srcId="{BC398A53-E034-4A07-A3CC-6913102DEBFF}" destId="{72278825-5D14-4398-BA27-8A5BA8C54127}" srcOrd="2" destOrd="0" parTransId="{BF261B02-239C-4E64-891A-92251C1A9554}" sibTransId="{275BF581-3C39-44FD-9E7E-0FA26D360557}"/>
    <dgm:cxn modelId="{986DF4C3-1BD6-4189-A04B-550B24C46B5B}" type="presOf" srcId="{23B919A5-52B0-4CC1-92BE-D4758D5C3E0B}" destId="{EB02EA84-FE82-4B1B-B68E-81FB4391767F}" srcOrd="0" destOrd="1" presId="urn:microsoft.com/office/officeart/2005/8/layout/chevron2"/>
    <dgm:cxn modelId="{5DE67FEA-3AA1-4609-9479-99858489D3A0}" type="presOf" srcId="{23BD5667-7F91-4D34-BFF5-45CDE8E57C88}" destId="{D8B7C20A-9931-4383-A8C2-486916672A98}" srcOrd="0" destOrd="0" presId="urn:microsoft.com/office/officeart/2005/8/layout/chevron2"/>
    <dgm:cxn modelId="{2030C267-50BE-4600-BA34-AD465829AA1F}" type="presOf" srcId="{0805C140-1ED4-4590-B9BB-4E0326517DB9}" destId="{58724C1F-D7AF-4513-9D41-40AB4813F53F}" srcOrd="0" destOrd="0" presId="urn:microsoft.com/office/officeart/2005/8/layout/chevron2"/>
    <dgm:cxn modelId="{75E8E212-878A-405F-8A08-C7B65AB86531}" type="presOf" srcId="{72278825-5D14-4398-BA27-8A5BA8C54127}" destId="{EE517193-D0AC-4022-93DC-8FFA615A1F90}" srcOrd="0" destOrd="0" presId="urn:microsoft.com/office/officeart/2005/8/layout/chevron2"/>
    <dgm:cxn modelId="{C1B3F359-E3A7-440D-B813-05D02B40F719}" srcId="{BC398A53-E034-4A07-A3CC-6913102DEBFF}" destId="{92B7DEF1-3104-4183-8A56-93A341722B18}" srcOrd="0" destOrd="0" parTransId="{550E7D24-79F0-4D80-A509-0E00D67FAE3E}" sibTransId="{80E3C6AC-397F-4F0E-8786-A93DB2230EA8}"/>
    <dgm:cxn modelId="{9712E4BD-9959-49B5-8904-2F67D913FFC5}" srcId="{92B7DEF1-3104-4183-8A56-93A341722B18}" destId="{196C2892-3D41-4D3F-B60F-2EF02FFAF862}" srcOrd="0" destOrd="0" parTransId="{85CEAD2D-007F-44E3-B18E-542FFE1DAB6D}" sibTransId="{E5B618BD-E754-4AE3-9ACC-E3D8C94F1636}"/>
    <dgm:cxn modelId="{BAA53134-AC37-45FE-86B4-23015298E87A}" type="presOf" srcId="{196C2892-3D41-4D3F-B60F-2EF02FFAF862}" destId="{EB02EA84-FE82-4B1B-B68E-81FB4391767F}" srcOrd="0" destOrd="0" presId="urn:microsoft.com/office/officeart/2005/8/layout/chevron2"/>
    <dgm:cxn modelId="{397FAF06-90F7-49BA-97FA-AD5881365F77}" srcId="{72278825-5D14-4398-BA27-8A5BA8C54127}" destId="{F5952405-3AC4-49C1-97B0-9ABFE0DECEA8}" srcOrd="0" destOrd="0" parTransId="{5EB8AE92-B346-4DD7-A393-F0A239534214}" sibTransId="{121F230F-CC31-479E-8B70-51B38F3CF5DE}"/>
    <dgm:cxn modelId="{5A4FA1D5-C474-4000-84F2-C4421BED5F03}" type="presOf" srcId="{F5952405-3AC4-49C1-97B0-9ABFE0DECEA8}" destId="{881C667E-FE19-417C-B031-B2B9E6C9B50C}" srcOrd="0" destOrd="0" presId="urn:microsoft.com/office/officeart/2005/8/layout/chevron2"/>
    <dgm:cxn modelId="{84FFC2B2-F1DA-4496-9100-5C77E724C16F}" srcId="{23BD5667-7F91-4D34-BFF5-45CDE8E57C88}" destId="{F81525BA-BDB1-48F1-A7E4-DCBD335F4C00}" srcOrd="1" destOrd="0" parTransId="{7C07B483-E3C9-4465-9EE1-944740E860AB}" sibTransId="{5A50E2F4-4895-4CD6-B4BC-9DAB47EF4AE7}"/>
    <dgm:cxn modelId="{19B70AB6-B712-4005-B20D-4A5035648D11}" type="presOf" srcId="{BC398A53-E034-4A07-A3CC-6913102DEBFF}" destId="{5413756B-4BD9-4A1A-8F33-8276FC1FB082}" srcOrd="0" destOrd="0" presId="urn:microsoft.com/office/officeart/2005/8/layout/chevron2"/>
    <dgm:cxn modelId="{16B8E38C-C9A2-446B-8794-E2A5F802AF3B}" srcId="{92B7DEF1-3104-4183-8A56-93A341722B18}" destId="{23B919A5-52B0-4CC1-92BE-D4758D5C3E0B}" srcOrd="1" destOrd="0" parTransId="{71C6DEF0-1284-4186-9F7A-3BCC1F7E34E6}" sibTransId="{A2E4CAFF-B67B-49E3-876D-71DB5F485127}"/>
    <dgm:cxn modelId="{9E04A109-9F16-4805-A619-C09D6444266F}" srcId="{23BD5667-7F91-4D34-BFF5-45CDE8E57C88}" destId="{0805C140-1ED4-4590-B9BB-4E0326517DB9}" srcOrd="0" destOrd="0" parTransId="{E9E4E88F-6790-4552-84B0-97ECF7C1EBED}" sibTransId="{F65B6C26-2156-4F97-9C66-FBC60591FF1A}"/>
    <dgm:cxn modelId="{0FB731C6-91F6-4919-8994-0C0BD7AB18A3}" type="presOf" srcId="{92B7DEF1-3104-4183-8A56-93A341722B18}" destId="{D36B293C-C49A-440C-877E-E6127DFC8046}" srcOrd="0" destOrd="0" presId="urn:microsoft.com/office/officeart/2005/8/layout/chevron2"/>
    <dgm:cxn modelId="{32BE5BFC-8392-42B6-92C2-DEFF02042A18}" srcId="{BC398A53-E034-4A07-A3CC-6913102DEBFF}" destId="{23BD5667-7F91-4D34-BFF5-45CDE8E57C88}" srcOrd="1" destOrd="0" parTransId="{15C2604F-9AFE-40C6-BFDA-3AE2391205F9}" sibTransId="{9F511DA6-C381-4CD3-8AD2-7DA042A6BD61}"/>
    <dgm:cxn modelId="{239631EC-D05C-4AC0-A9D3-E2BCF101B823}" type="presOf" srcId="{F81525BA-BDB1-48F1-A7E4-DCBD335F4C00}" destId="{58724C1F-D7AF-4513-9D41-40AB4813F53F}" srcOrd="0" destOrd="1" presId="urn:microsoft.com/office/officeart/2005/8/layout/chevron2"/>
    <dgm:cxn modelId="{3202BDBC-A66D-45CA-AD0B-655452BCE9A2}" type="presParOf" srcId="{5413756B-4BD9-4A1A-8F33-8276FC1FB082}" destId="{2389F543-1111-4949-9491-85219B70F5FC}" srcOrd="0" destOrd="0" presId="urn:microsoft.com/office/officeart/2005/8/layout/chevron2"/>
    <dgm:cxn modelId="{985B5237-511C-49DC-8E0A-84E5F2069050}" type="presParOf" srcId="{2389F543-1111-4949-9491-85219B70F5FC}" destId="{D36B293C-C49A-440C-877E-E6127DFC8046}" srcOrd="0" destOrd="0" presId="urn:microsoft.com/office/officeart/2005/8/layout/chevron2"/>
    <dgm:cxn modelId="{D354FCF0-24FA-4C01-A22F-5D6643CD125B}" type="presParOf" srcId="{2389F543-1111-4949-9491-85219B70F5FC}" destId="{EB02EA84-FE82-4B1B-B68E-81FB4391767F}" srcOrd="1" destOrd="0" presId="urn:microsoft.com/office/officeart/2005/8/layout/chevron2"/>
    <dgm:cxn modelId="{523EC097-53B2-44AC-8055-4E44FED4769D}" type="presParOf" srcId="{5413756B-4BD9-4A1A-8F33-8276FC1FB082}" destId="{056C0AE3-A123-4A63-8402-4BF65FDAFEAD}" srcOrd="1" destOrd="0" presId="urn:microsoft.com/office/officeart/2005/8/layout/chevron2"/>
    <dgm:cxn modelId="{0971A9D7-3FE4-4EA9-9E2C-7B36890288EB}" type="presParOf" srcId="{5413756B-4BD9-4A1A-8F33-8276FC1FB082}" destId="{437D7A81-C37C-49C6-A787-214960FC7CE5}" srcOrd="2" destOrd="0" presId="urn:microsoft.com/office/officeart/2005/8/layout/chevron2"/>
    <dgm:cxn modelId="{B8301838-7DED-4877-8D3B-C3F545B206CD}" type="presParOf" srcId="{437D7A81-C37C-49C6-A787-214960FC7CE5}" destId="{D8B7C20A-9931-4383-A8C2-486916672A98}" srcOrd="0" destOrd="0" presId="urn:microsoft.com/office/officeart/2005/8/layout/chevron2"/>
    <dgm:cxn modelId="{1E6037F8-F564-427C-9969-BFAD8A9A32AA}" type="presParOf" srcId="{437D7A81-C37C-49C6-A787-214960FC7CE5}" destId="{58724C1F-D7AF-4513-9D41-40AB4813F53F}" srcOrd="1" destOrd="0" presId="urn:microsoft.com/office/officeart/2005/8/layout/chevron2"/>
    <dgm:cxn modelId="{49C48091-E6B8-49E7-A54A-74E1004CE0E5}" type="presParOf" srcId="{5413756B-4BD9-4A1A-8F33-8276FC1FB082}" destId="{59D901D1-3EEF-4C73-9E41-BCBDB0422DEC}" srcOrd="3" destOrd="0" presId="urn:microsoft.com/office/officeart/2005/8/layout/chevron2"/>
    <dgm:cxn modelId="{1037433A-4CFB-4E17-9F43-FA3174AC9A15}" type="presParOf" srcId="{5413756B-4BD9-4A1A-8F33-8276FC1FB082}" destId="{650DA80D-C22E-4492-A0E7-3BBFC17763DC}" srcOrd="4" destOrd="0" presId="urn:microsoft.com/office/officeart/2005/8/layout/chevron2"/>
    <dgm:cxn modelId="{6AEF674A-3C5E-4CCD-A634-EA925B758461}" type="presParOf" srcId="{650DA80D-C22E-4492-A0E7-3BBFC17763DC}" destId="{EE517193-D0AC-4022-93DC-8FFA615A1F90}" srcOrd="0" destOrd="0" presId="urn:microsoft.com/office/officeart/2005/8/layout/chevron2"/>
    <dgm:cxn modelId="{E401BF38-677E-468D-8B2B-A474D6780E25}" type="presParOf" srcId="{650DA80D-C22E-4492-A0E7-3BBFC17763DC}" destId="{881C667E-FE19-417C-B031-B2B9E6C9B50C}" srcOrd="1" destOrd="0" presId="urn:microsoft.com/office/officeart/2005/8/layout/chevron2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62B6FF-0D14-4D3E-97FA-737CA0897DF1}">
      <dsp:nvSpPr>
        <dsp:cNvPr id="0" name=""/>
        <dsp:cNvSpPr/>
      </dsp:nvSpPr>
      <dsp:spPr>
        <a:xfrm>
          <a:off x="3756291" y="2077656"/>
          <a:ext cx="1996736" cy="108605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79336"/>
              </a:lnTo>
              <a:lnTo>
                <a:pt x="1996736" y="779336"/>
              </a:lnTo>
              <a:lnTo>
                <a:pt x="1996736" y="108605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C5C131-8B72-49A7-AC67-F8CF1C784F9E}">
      <dsp:nvSpPr>
        <dsp:cNvPr id="0" name=""/>
        <dsp:cNvSpPr/>
      </dsp:nvSpPr>
      <dsp:spPr>
        <a:xfrm>
          <a:off x="1664602" y="2077656"/>
          <a:ext cx="2091689" cy="1086057"/>
        </a:xfrm>
        <a:custGeom>
          <a:avLst/>
          <a:gdLst/>
          <a:ahLst/>
          <a:cxnLst/>
          <a:rect l="0" t="0" r="0" b="0"/>
          <a:pathLst>
            <a:path>
              <a:moveTo>
                <a:pt x="2091689" y="0"/>
              </a:moveTo>
              <a:lnTo>
                <a:pt x="2091689" y="779336"/>
              </a:lnTo>
              <a:lnTo>
                <a:pt x="0" y="779336"/>
              </a:lnTo>
              <a:lnTo>
                <a:pt x="0" y="1086057"/>
              </a:lnTo>
            </a:path>
          </a:pathLst>
        </a:custGeom>
        <a:noFill/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0DCB0F-8021-48CD-9096-DA6ED1665C06}">
      <dsp:nvSpPr>
        <dsp:cNvPr id="0" name=""/>
        <dsp:cNvSpPr/>
      </dsp:nvSpPr>
      <dsp:spPr>
        <a:xfrm>
          <a:off x="628236" y="78348"/>
          <a:ext cx="6256109" cy="1999307"/>
        </a:xfrm>
        <a:prstGeom prst="rect">
          <a:avLst/>
        </a:prstGeom>
        <a:solidFill>
          <a:schemeClr val="accent1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5400" kern="1200" dirty="0" smtClean="0">
              <a:solidFill>
                <a:schemeClr val="bg1"/>
              </a:solidFill>
            </a:rPr>
            <a:t>Personel Hareketliliği</a:t>
          </a:r>
          <a:endParaRPr lang="tr-TR" sz="5400" kern="1200" dirty="0">
            <a:solidFill>
              <a:schemeClr val="bg1"/>
            </a:solidFill>
          </a:endParaRPr>
        </a:p>
      </dsp:txBody>
      <dsp:txXfrm>
        <a:off x="628236" y="78348"/>
        <a:ext cx="6256109" cy="1999307"/>
      </dsp:txXfrm>
    </dsp:sp>
    <dsp:sp modelId="{1FFF3688-3478-44CA-BD77-C97B1CF85DE2}">
      <dsp:nvSpPr>
        <dsp:cNvPr id="0" name=""/>
        <dsp:cNvSpPr/>
      </dsp:nvSpPr>
      <dsp:spPr>
        <a:xfrm>
          <a:off x="14" y="3163713"/>
          <a:ext cx="3329175" cy="1460574"/>
        </a:xfrm>
        <a:prstGeom prst="rect">
          <a:avLst/>
        </a:prstGeom>
        <a:solidFill>
          <a:schemeClr val="accent3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5400" kern="1200" dirty="0" smtClean="0">
              <a:solidFill>
                <a:schemeClr val="bg1"/>
              </a:solidFill>
            </a:rPr>
            <a:t>Ders Verme</a:t>
          </a:r>
          <a:endParaRPr lang="tr-TR" sz="5400" kern="1200" dirty="0">
            <a:solidFill>
              <a:schemeClr val="bg1"/>
            </a:solidFill>
          </a:endParaRPr>
        </a:p>
      </dsp:txBody>
      <dsp:txXfrm>
        <a:off x="14" y="3163713"/>
        <a:ext cx="3329175" cy="1460574"/>
      </dsp:txXfrm>
    </dsp:sp>
    <dsp:sp modelId="{C6D6A5D1-9506-48A4-930E-342AFF186732}">
      <dsp:nvSpPr>
        <dsp:cNvPr id="0" name=""/>
        <dsp:cNvSpPr/>
      </dsp:nvSpPr>
      <dsp:spPr>
        <a:xfrm>
          <a:off x="3945216" y="3163713"/>
          <a:ext cx="3615623" cy="1460574"/>
        </a:xfrm>
        <a:prstGeom prst="rect">
          <a:avLst/>
        </a:prstGeom>
        <a:solidFill>
          <a:schemeClr val="accent3"/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5400" kern="1200" dirty="0" smtClean="0">
              <a:solidFill>
                <a:schemeClr val="bg1"/>
              </a:solidFill>
            </a:rPr>
            <a:t>Eğitim Alma</a:t>
          </a:r>
          <a:endParaRPr lang="tr-TR" sz="5400" kern="1200" dirty="0">
            <a:solidFill>
              <a:schemeClr val="bg1"/>
            </a:solidFill>
          </a:endParaRPr>
        </a:p>
      </dsp:txBody>
      <dsp:txXfrm>
        <a:off x="3945216" y="3163713"/>
        <a:ext cx="3615623" cy="14605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0B806AA-5CB1-4F2B-903F-87DE52D37DAC}">
      <dsp:nvSpPr>
        <dsp:cNvPr id="0" name=""/>
        <dsp:cNvSpPr/>
      </dsp:nvSpPr>
      <dsp:spPr>
        <a:xfrm>
          <a:off x="0" y="0"/>
          <a:ext cx="3835902" cy="1084658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600" u="sng" kern="1200" dirty="0" smtClean="0"/>
            <a:t>Gitmeden Önce</a:t>
          </a:r>
          <a:endParaRPr lang="tr-TR" sz="3600" u="sng" kern="1200" dirty="0"/>
        </a:p>
      </dsp:txBody>
      <dsp:txXfrm>
        <a:off x="0" y="0"/>
        <a:ext cx="3835902" cy="1084658"/>
      </dsp:txXfrm>
    </dsp:sp>
    <dsp:sp modelId="{37443721-82A3-4814-9F86-CAF0AE80016A}">
      <dsp:nvSpPr>
        <dsp:cNvPr id="0" name=""/>
        <dsp:cNvSpPr/>
      </dsp:nvSpPr>
      <dsp:spPr>
        <a:xfrm>
          <a:off x="40" y="993050"/>
          <a:ext cx="3835902" cy="358955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Davet Mektubu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Hareketlilik Anlaşması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Görevlendirme Yazısı 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Uçak bileti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Halkbank Euro hesabı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Sözleşme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sp:txBody>
      <dsp:txXfrm>
        <a:off x="40" y="993050"/>
        <a:ext cx="3835902" cy="3589559"/>
      </dsp:txXfrm>
    </dsp:sp>
    <dsp:sp modelId="{D8EDC0E2-91E6-403A-8308-9DBA0E6A51E6}">
      <dsp:nvSpPr>
        <dsp:cNvPr id="0" name=""/>
        <dsp:cNvSpPr/>
      </dsp:nvSpPr>
      <dsp:spPr>
        <a:xfrm>
          <a:off x="4372969" y="53402"/>
          <a:ext cx="3835902" cy="1008000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600" u="sng" kern="1200" dirty="0" smtClean="0"/>
            <a:t>Döndükten Sonra</a:t>
          </a:r>
          <a:endParaRPr lang="tr-TR" sz="3600" u="sng" kern="1200" dirty="0"/>
        </a:p>
      </dsp:txBody>
      <dsp:txXfrm>
        <a:off x="4372969" y="53402"/>
        <a:ext cx="3835902" cy="1008000"/>
      </dsp:txXfrm>
    </dsp:sp>
    <dsp:sp modelId="{0AA99C5F-E7A8-4B93-B3B9-1F43F5D28D8C}">
      <dsp:nvSpPr>
        <dsp:cNvPr id="0" name=""/>
        <dsp:cNvSpPr/>
      </dsp:nvSpPr>
      <dsp:spPr>
        <a:xfrm>
          <a:off x="4373009" y="1026847"/>
          <a:ext cx="3835902" cy="3472871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Katılım Sertifikası </a:t>
          </a:r>
          <a:r>
            <a:rPr lang="tr-TR" sz="24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(mutlaka orijinal olmalı)</a:t>
          </a:r>
          <a:endParaRPr lang="tr-TR" sz="24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24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Biniş Kartı 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28600" lvl="1" indent="-228600" algn="l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26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Rapor</a:t>
          </a:r>
          <a:endParaRPr lang="tr-TR" sz="26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sp:txBody>
      <dsp:txXfrm>
        <a:off x="4373009" y="1026847"/>
        <a:ext cx="3835902" cy="347287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36B293C-C49A-440C-877E-E6127DFC8046}">
      <dsp:nvSpPr>
        <dsp:cNvPr id="0" name=""/>
        <dsp:cNvSpPr/>
      </dsp:nvSpPr>
      <dsp:spPr>
        <a:xfrm rot="5400000">
          <a:off x="-200046" y="361628"/>
          <a:ext cx="1333646" cy="933552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600" kern="1200" smtClean="0"/>
            <a:t>1</a:t>
          </a:r>
          <a:endParaRPr lang="tr-TR" sz="2600" kern="1200" dirty="0"/>
        </a:p>
      </dsp:txBody>
      <dsp:txXfrm rot="-5400000">
        <a:off x="1" y="628357"/>
        <a:ext cx="933552" cy="400094"/>
      </dsp:txXfrm>
    </dsp:sp>
    <dsp:sp modelId="{EB02EA84-FE82-4B1B-B68E-81FB4391767F}">
      <dsp:nvSpPr>
        <dsp:cNvPr id="0" name=""/>
        <dsp:cNvSpPr/>
      </dsp:nvSpPr>
      <dsp:spPr>
        <a:xfrm rot="5400000">
          <a:off x="3446958" y="-2394590"/>
          <a:ext cx="952404" cy="59792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200" u="sng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İlk Ödeme</a:t>
          </a:r>
          <a:endParaRPr lang="tr-TR" sz="3200" u="sng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2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Gitmeden önce %70</a:t>
          </a:r>
          <a:endParaRPr lang="tr-TR" sz="32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sp:txBody>
      <dsp:txXfrm rot="-5400000">
        <a:off x="933553" y="165308"/>
        <a:ext cx="5932722" cy="859418"/>
      </dsp:txXfrm>
    </dsp:sp>
    <dsp:sp modelId="{D8B7C20A-9931-4383-A8C2-486916672A98}">
      <dsp:nvSpPr>
        <dsp:cNvPr id="0" name=""/>
        <dsp:cNvSpPr/>
      </dsp:nvSpPr>
      <dsp:spPr>
        <a:xfrm rot="5400000">
          <a:off x="-200046" y="1619641"/>
          <a:ext cx="1333646" cy="933552"/>
        </a:xfrm>
        <a:prstGeom prst="chevron">
          <a:avLst/>
        </a:prstGeom>
        <a:solidFill>
          <a:schemeClr val="accent1"/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600" kern="1200" dirty="0" smtClean="0"/>
            <a:t>2</a:t>
          </a:r>
          <a:endParaRPr lang="tr-TR" sz="2600" kern="1200" dirty="0"/>
        </a:p>
      </dsp:txBody>
      <dsp:txXfrm rot="-5400000">
        <a:off x="1" y="1886370"/>
        <a:ext cx="933552" cy="400094"/>
      </dsp:txXfrm>
    </dsp:sp>
    <dsp:sp modelId="{58724C1F-D7AF-4513-9D41-40AB4813F53F}">
      <dsp:nvSpPr>
        <dsp:cNvPr id="0" name=""/>
        <dsp:cNvSpPr/>
      </dsp:nvSpPr>
      <dsp:spPr>
        <a:xfrm rot="5400000">
          <a:off x="3418243" y="-1136578"/>
          <a:ext cx="1009834" cy="59792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200" u="sng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İkinci Ödeme</a:t>
          </a:r>
          <a:endParaRPr lang="tr-TR" sz="3200" u="sng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200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Döndükten sonra %30</a:t>
          </a:r>
          <a:endParaRPr lang="tr-TR" sz="3200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sp:txBody>
      <dsp:txXfrm rot="-5400000">
        <a:off x="933553" y="1397408"/>
        <a:ext cx="5929919" cy="911242"/>
      </dsp:txXfrm>
    </dsp:sp>
    <dsp:sp modelId="{EE517193-D0AC-4022-93DC-8FFA615A1F90}">
      <dsp:nvSpPr>
        <dsp:cNvPr id="0" name=""/>
        <dsp:cNvSpPr/>
      </dsp:nvSpPr>
      <dsp:spPr>
        <a:xfrm rot="5400000">
          <a:off x="-200046" y="3438310"/>
          <a:ext cx="1333646" cy="933552"/>
        </a:xfrm>
        <a:prstGeom prst="chevron">
          <a:avLst/>
        </a:prstGeom>
        <a:solidFill>
          <a:schemeClr val="accent3"/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600" kern="1200" dirty="0" smtClean="0"/>
            <a:t>3</a:t>
          </a:r>
          <a:endParaRPr lang="tr-TR" sz="2600" kern="1200" dirty="0"/>
        </a:p>
      </dsp:txBody>
      <dsp:txXfrm rot="-5400000">
        <a:off x="1" y="3705039"/>
        <a:ext cx="933552" cy="400094"/>
      </dsp:txXfrm>
    </dsp:sp>
    <dsp:sp modelId="{881C667E-FE19-417C-B031-B2B9E6C9B50C}">
      <dsp:nvSpPr>
        <dsp:cNvPr id="0" name=""/>
        <dsp:cNvSpPr/>
      </dsp:nvSpPr>
      <dsp:spPr>
        <a:xfrm rot="5400000">
          <a:off x="2857586" y="682091"/>
          <a:ext cx="2131148" cy="5979215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20320" rIns="20320" bIns="20320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200" u="sng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Seyahat Masrafları</a:t>
          </a:r>
          <a:r>
            <a:rPr lang="tr-TR" sz="3200" u="none" kern="12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  <a:ea typeface="+mn-ea"/>
              <a:cs typeface="+mn-cs"/>
            </a:rPr>
            <a:t> (gitmeden önce ödenir) Personelin gideceği mesafe dikkate alınarak hesaplanır. </a:t>
          </a:r>
          <a:endParaRPr lang="tr-TR" sz="3200" u="sng" kern="1200" dirty="0">
            <a:solidFill>
              <a:schemeClr val="accent1">
                <a:lumMod val="75000"/>
              </a:schemeClr>
            </a:solidFill>
            <a:effectLst>
              <a:outerShdw blurRad="38100" dist="38100" dir="2700000" algn="tl">
                <a:srgbClr val="C0C0C0"/>
              </a:outerShdw>
            </a:effectLst>
            <a:latin typeface="Arial" charset="0"/>
            <a:ea typeface="+mn-ea"/>
            <a:cs typeface="+mn-cs"/>
          </a:endParaRPr>
        </a:p>
      </dsp:txBody>
      <dsp:txXfrm rot="-5400000">
        <a:off x="933553" y="2710158"/>
        <a:ext cx="5875181" cy="19230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quarter" idx="1"/>
          </p:nvPr>
        </p:nvSpPr>
        <p:spPr>
          <a:xfrm>
            <a:off x="3848645" y="0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E2CEFB-CFEE-4FEC-B691-644690450CD3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2"/>
          </p:nvPr>
        </p:nvSpPr>
        <p:spPr>
          <a:xfrm>
            <a:off x="0" y="9481358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3"/>
          </p:nvPr>
        </p:nvSpPr>
        <p:spPr>
          <a:xfrm>
            <a:off x="3848645" y="9481358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D46025-26CD-4F84-A86A-551D01E2F4F8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508583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721273-8B02-4F87-B0E0-15C05634C44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49300"/>
            <a:ext cx="4991100" cy="37433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79450" y="4741545"/>
            <a:ext cx="5435600" cy="449199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9481358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48645" y="9481358"/>
            <a:ext cx="2944283" cy="49911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21141B9-9CF2-431E-BF3D-E9B5D1A41E9E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908031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1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4915962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3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7888705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1141B9-9CF2-431E-BF3D-E9B5D1A41E9E}" type="slidenum">
              <a:rPr lang="tr-TR" smtClean="0"/>
              <a:t>4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5788964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976959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587588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8013114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788298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586065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390650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009722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283382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63723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478463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247756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3E5FD6-CB1A-4D57-828E-4B6529797A61}" type="datetimeFigureOut">
              <a:rPr lang="tr-TR" smtClean="0"/>
              <a:t>04.12.2017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F8D0AF-8E71-44F1-89E5-0565AE7AF1A1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34714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9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1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Relationship Id="rId9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mailto:asli.eken@gazi.edu.tr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329317" y="1844824"/>
            <a:ext cx="8640638" cy="2808312"/>
          </a:xfrm>
        </p:spPr>
        <p:txBody>
          <a:bodyPr>
            <a:noAutofit/>
          </a:bodyPr>
          <a:lstStyle/>
          <a:p>
            <a:r>
              <a:rPr lang="tr-TR" sz="4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ERASMUS PROGRAMI</a:t>
            </a:r>
          </a:p>
          <a:p>
            <a:r>
              <a:rPr lang="tr-TR" sz="4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Personel Ders Verme  Hareketliliği Oryantasyonu</a:t>
            </a:r>
            <a:endParaRPr lang="tr-TR" sz="4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1019045" cy="101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0649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346901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graphicFrame>
        <p:nvGraphicFramePr>
          <p:cNvPr id="7" name="Diyagram 6"/>
          <p:cNvGraphicFramePr/>
          <p:nvPr>
            <p:extLst>
              <p:ext uri="{D42A27DB-BD31-4B8C-83A1-F6EECF244321}">
                <p14:modId xmlns:p14="http://schemas.microsoft.com/office/powerpoint/2010/main" val="2793575763"/>
              </p:ext>
            </p:extLst>
          </p:nvPr>
        </p:nvGraphicFramePr>
        <p:xfrm>
          <a:off x="827584" y="836712"/>
          <a:ext cx="7560840" cy="4624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Picture 2" descr="gazi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04" y="188640"/>
            <a:ext cx="1019045" cy="101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188640"/>
            <a:ext cx="1223814" cy="100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06456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xfrm>
            <a:off x="528513" y="4695825"/>
            <a:ext cx="7772400" cy="1470025"/>
          </a:xfrm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539552" y="558780"/>
            <a:ext cx="713759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tr-TR" sz="3600" b="1" dirty="0">
                <a:solidFill>
                  <a:srgbClr val="C0504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tr-TR" sz="3600" b="1" dirty="0" smtClean="0">
                <a:solidFill>
                  <a:srgbClr val="C0504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tr-TR" sz="3600" b="1" u="sng" dirty="0">
                <a:solidFill>
                  <a:srgbClr val="C0504D">
                    <a:lumMod val="7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Nerelerde Ders Verilebilir?</a:t>
            </a:r>
          </a:p>
        </p:txBody>
      </p:sp>
      <p:pic>
        <p:nvPicPr>
          <p:cNvPr id="12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425" y="188640"/>
            <a:ext cx="1019045" cy="101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146" y="43960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Dikdörtgen 1"/>
          <p:cNvSpPr/>
          <p:nvPr/>
        </p:nvSpPr>
        <p:spPr>
          <a:xfrm>
            <a:off x="483073" y="1243131"/>
            <a:ext cx="8016848" cy="45366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Font typeface="Wingdings" pitchFamily="2" charset="2"/>
              <a:buChar char="Ø"/>
            </a:pPr>
            <a:endParaRPr lang="tr-TR" sz="3800" dirty="0" smtClean="0">
              <a:solidFill>
                <a:srgbClr val="4F81BD">
                  <a:lumMod val="75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342900" lvl="0" indent="-342900">
              <a:spcBef>
                <a:spcPct val="20000"/>
              </a:spcBef>
              <a:buFont typeface="Wingdings" pitchFamily="2" charset="2"/>
              <a:buChar char="Ø"/>
            </a:pPr>
            <a:r>
              <a:rPr lang="tr-TR" sz="3800" dirty="0" smtClean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EÜB </a:t>
            </a:r>
            <a:r>
              <a:rPr lang="tr-TR" sz="3800" dirty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sahibi üniversitelerde ders verilebilir</a:t>
            </a:r>
            <a:r>
              <a:rPr lang="tr-TR" sz="3800" dirty="0" smtClean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</a:p>
          <a:p>
            <a:pPr lvl="0">
              <a:spcBef>
                <a:spcPct val="20000"/>
              </a:spcBef>
            </a:pPr>
            <a:endParaRPr lang="tr-TR" sz="3800" dirty="0">
              <a:solidFill>
                <a:srgbClr val="4F81BD">
                  <a:lumMod val="75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342900" lvl="0" indent="-342900">
              <a:spcBef>
                <a:spcPct val="20000"/>
              </a:spcBef>
              <a:buFont typeface="Wingdings" pitchFamily="2" charset="2"/>
              <a:buChar char="Ø"/>
            </a:pPr>
            <a:r>
              <a:rPr lang="tr-TR" sz="3800" dirty="0" smtClean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Hareketliliğin </a:t>
            </a:r>
            <a:r>
              <a:rPr lang="tr-TR" sz="3800" dirty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gerçekleştirilebilmesi için </a:t>
            </a:r>
            <a:r>
              <a:rPr lang="tr-TR" sz="3800" dirty="0" err="1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Erasmus</a:t>
            </a:r>
            <a:r>
              <a:rPr lang="tr-TR" sz="3800" dirty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tr-TR" sz="3800" b="1" u="sng" dirty="0" smtClean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kurumlararası </a:t>
            </a:r>
            <a:r>
              <a:rPr lang="tr-TR" sz="3800" b="1" u="sng" dirty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anlaşması</a:t>
            </a:r>
            <a:r>
              <a:rPr lang="tr-TR" sz="3800" b="1" dirty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tr-TR" sz="3800" dirty="0" smtClean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olması </a:t>
            </a:r>
            <a:r>
              <a:rPr lang="tr-TR" sz="3800" dirty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gerekmektedir.</a:t>
            </a:r>
          </a:p>
        </p:txBody>
      </p:sp>
      <p:sp>
        <p:nvSpPr>
          <p:cNvPr id="13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80675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208131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23850" y="1074572"/>
            <a:ext cx="8172585" cy="4946716"/>
          </a:xfrm>
        </p:spPr>
        <p:txBody>
          <a:bodyPr>
            <a:noAutofit/>
          </a:bodyPr>
          <a:lstStyle/>
          <a:p>
            <a:pPr lvl="0" algn="just">
              <a:buFont typeface="Wingdings" pitchFamily="2" charset="2"/>
              <a:buChar char="Ø"/>
            </a:pPr>
            <a:r>
              <a:rPr lang="tr-TR" dirty="0" smtClean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Personel hareketliliği </a:t>
            </a:r>
            <a:r>
              <a:rPr lang="tr-TR" b="1" u="sng" dirty="0" smtClean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sadece</a:t>
            </a:r>
            <a:r>
              <a:rPr lang="tr-TR" dirty="0" smtClean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tr-TR" dirty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AB </a:t>
            </a:r>
            <a:r>
              <a:rPr lang="tr-TR" dirty="0" smtClean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üyesi </a:t>
            </a:r>
            <a:r>
              <a:rPr lang="tr-TR" dirty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ülkelerle gerçekleştirilebilmektedir</a:t>
            </a:r>
            <a:r>
              <a:rPr lang="tr-TR" dirty="0" smtClean="0">
                <a:solidFill>
                  <a:srgbClr val="4F81BD">
                    <a:lumMod val="75000"/>
                  </a:srgb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</a:p>
          <a:p>
            <a:pPr marL="0" lvl="0" indent="0" algn="just">
              <a:buNone/>
            </a:pPr>
            <a:endParaRPr lang="tr-TR" dirty="0">
              <a:solidFill>
                <a:srgbClr val="4F81BD">
                  <a:lumMod val="75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buFont typeface="Wingdings" pitchFamily="2" charset="2"/>
              <a:buChar char="Ø"/>
            </a:pP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Ders Verme Hareketliliğinde misafir </a:t>
            </a:r>
            <a:r>
              <a:rPr lang="tr-TR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olarak gidilen 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yükseköğretim kurumunda </a:t>
            </a:r>
            <a:r>
              <a:rPr lang="tr-TR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en az </a:t>
            </a:r>
            <a:r>
              <a:rPr lang="tr-TR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8 saat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ders vermek gerekmektedir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Hareketlilik </a:t>
            </a:r>
            <a:r>
              <a:rPr lang="tr-TR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en az 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2, </a:t>
            </a:r>
            <a:r>
              <a:rPr lang="tr-TR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en fazla 7 gün yapılabilir.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tr-TR" sz="28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buFont typeface="Wingdings" pitchFamily="2" charset="2"/>
              <a:buChar char="Ø"/>
            </a:pPr>
            <a:endParaRPr lang="tr-TR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buFont typeface="Wingdings" pitchFamily="2" charset="2"/>
              <a:buChar char="Ø"/>
            </a:pPr>
            <a:endParaRPr lang="tr-TR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buFont typeface="Wingdings" pitchFamily="2" charset="2"/>
              <a:buChar char="Ø"/>
            </a:pPr>
            <a:endParaRPr lang="tr-TR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tr-TR" dirty="0" smtClean="0">
              <a:solidFill>
                <a:srgbClr val="4F81BD">
                  <a:lumMod val="75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tr-TR" dirty="0">
              <a:solidFill>
                <a:srgbClr val="4F81BD">
                  <a:lumMod val="75000"/>
                </a:srgb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tr-TR" sz="34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tr-TR" sz="3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827584" y="188640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ŞARTLAR </a:t>
            </a:r>
            <a:endParaRPr lang="tr-TR" sz="36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16632"/>
            <a:ext cx="792088" cy="847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949" y="148134"/>
            <a:ext cx="1359217" cy="112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52575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05788" y="1393977"/>
            <a:ext cx="8172585" cy="5142517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sz="3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Karşılıklı olarak karar verdiğiniz          1 </a:t>
            </a:r>
            <a:r>
              <a:rPr lang="tr-TR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haftalık süre içinde bu faaliyeti gerçekleştirebilirsiniz</a:t>
            </a:r>
            <a:r>
              <a:rPr lang="tr-TR" sz="36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Hareketlilik </a:t>
            </a:r>
            <a:r>
              <a:rPr lang="tr-TR" sz="36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30 Mayıs 2019</a:t>
            </a:r>
            <a:r>
              <a:rPr lang="tr-TR" sz="36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tr-TR" sz="36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sonuna kadar tamamlanmalıdır.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endParaRPr lang="tr-TR" sz="3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827584" y="188640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ŞARTLAR </a:t>
            </a:r>
            <a:endParaRPr lang="tr-TR" sz="36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2" descr="gaz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88640"/>
            <a:ext cx="947037" cy="944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65938"/>
            <a:ext cx="1367830" cy="11277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939704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10000"/>
              </a:lnSpc>
              <a:buFont typeface="Wingdings" pitchFamily="2" charset="2"/>
              <a:buChar char="Ø"/>
            </a:pP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Ders verme hareketlilik anlaşması veya </a:t>
            </a:r>
            <a:r>
              <a:rPr lang="tr-TR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katılım sertifikasında </a:t>
            </a:r>
            <a:r>
              <a:rPr lang="tr-TR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en az 8 saat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ders verdiğiniz </a:t>
            </a:r>
            <a:r>
              <a:rPr lang="tr-TR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açıkça görünmediği durumlarda faaliyet geçersiz kabul 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edilmekte ve hibe ödemesi </a:t>
            </a:r>
            <a:r>
              <a:rPr lang="tr-TR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yapılmamaktadır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</a:p>
          <a:p>
            <a:pPr marL="0" indent="0" algn="just">
              <a:lnSpc>
                <a:spcPct val="110000"/>
              </a:lnSpc>
              <a:buNone/>
            </a:pPr>
            <a:endParaRPr lang="tr-TR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lnSpc>
                <a:spcPct val="110000"/>
              </a:lnSpc>
              <a:buFont typeface="Wingdings" pitchFamily="2" charset="2"/>
              <a:buChar char="Ø"/>
            </a:pPr>
            <a:r>
              <a:rPr lang="tr-TR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Hareketliliğin bitiminden </a:t>
            </a:r>
            <a:r>
              <a:rPr lang="tr-TR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tr-TR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sonraki 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1 ay içerisinde belgelerini teslim etmeyen yararlanıcıların %30’luk ikinci ödemesi </a:t>
            </a:r>
            <a:r>
              <a:rPr lang="tr-TR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yapılmamaktadır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  <a:endParaRPr lang="tr-TR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0" indent="0">
              <a:buNone/>
            </a:pPr>
            <a:endParaRPr lang="tr-TR" dirty="0"/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Metin kutusu 11"/>
          <p:cNvSpPr txBox="1"/>
          <p:nvPr/>
        </p:nvSpPr>
        <p:spPr>
          <a:xfrm>
            <a:off x="827584" y="188640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u="sng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ŞARTLAR</a:t>
            </a:r>
          </a:p>
        </p:txBody>
      </p:sp>
      <p:pic>
        <p:nvPicPr>
          <p:cNvPr id="13" name="Picture 2" descr="gaz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061" y="188640"/>
            <a:ext cx="1019045" cy="101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43960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1108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graphicFrame>
        <p:nvGraphicFramePr>
          <p:cNvPr id="7" name="Diyagram 6"/>
          <p:cNvGraphicFramePr/>
          <p:nvPr>
            <p:extLst>
              <p:ext uri="{D42A27DB-BD31-4B8C-83A1-F6EECF244321}">
                <p14:modId xmlns:p14="http://schemas.microsoft.com/office/powerpoint/2010/main" val="3076190414"/>
              </p:ext>
            </p:extLst>
          </p:nvPr>
        </p:nvGraphicFramePr>
        <p:xfrm>
          <a:off x="467544" y="1519337"/>
          <a:ext cx="8208912" cy="45876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Metin kutusu 7"/>
          <p:cNvSpPr txBox="1"/>
          <p:nvPr/>
        </p:nvSpPr>
        <p:spPr>
          <a:xfrm>
            <a:off x="530527" y="442119"/>
            <a:ext cx="786712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1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Faaliyetten Yararlanmaya Hak Kazanan Personelin Teslim Etmesi Gereken Belgeler</a:t>
            </a:r>
            <a:endParaRPr lang="tr-TR" sz="31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2" name="Picture 2" descr="gazi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481" y="188641"/>
            <a:ext cx="794093" cy="7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9786" y="0"/>
            <a:ext cx="1364213" cy="1124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1119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Metin kutusu 11"/>
          <p:cNvSpPr txBox="1"/>
          <p:nvPr/>
        </p:nvSpPr>
        <p:spPr>
          <a:xfrm>
            <a:off x="539552" y="332656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u="sng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Erasmus</a:t>
            </a:r>
            <a:r>
              <a:rPr lang="tr-TR" sz="36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Hibesi</a:t>
            </a:r>
            <a:endParaRPr lang="tr-TR" sz="36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3" name="Diyagram 2"/>
          <p:cNvGraphicFramePr/>
          <p:nvPr>
            <p:extLst>
              <p:ext uri="{D42A27DB-BD31-4B8C-83A1-F6EECF244321}">
                <p14:modId xmlns:p14="http://schemas.microsoft.com/office/powerpoint/2010/main" val="4224264590"/>
              </p:ext>
            </p:extLst>
          </p:nvPr>
        </p:nvGraphicFramePr>
        <p:xfrm>
          <a:off x="899592" y="1124744"/>
          <a:ext cx="6912768" cy="48560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" name="Picture 2" descr="gazi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1" y="147586"/>
            <a:ext cx="935782" cy="933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43169"/>
            <a:ext cx="1439838" cy="118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478080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Seyahat gerçekleştirilen günlerde; gidiş için 1, dönüş için 1 olmak üzere toplamda </a:t>
            </a:r>
            <a:r>
              <a:rPr lang="tr-TR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2 günlük</a:t>
            </a:r>
            <a:r>
              <a:rPr lang="tr-TR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hibe ödenir.</a:t>
            </a:r>
            <a:endParaRPr lang="tr-TR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Hem faaliyet hem seyahat gerçekleştirilen günler için </a:t>
            </a:r>
            <a:r>
              <a:rPr lang="tr-TR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sadece 1 günlük 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hibe ödenir.</a:t>
            </a:r>
            <a:endParaRPr lang="tr-TR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Metin kutusu 11"/>
          <p:cNvSpPr txBox="1"/>
          <p:nvPr/>
        </p:nvSpPr>
        <p:spPr>
          <a:xfrm>
            <a:off x="539552" y="332656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Hibe Ödemesi</a:t>
            </a:r>
            <a:endParaRPr lang="tr-TR" sz="36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az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7585"/>
            <a:ext cx="1019045" cy="101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7262" y="147585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150714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Yararlanıcılara verilen </a:t>
            </a:r>
            <a:r>
              <a:rPr lang="tr-TR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hibe katkı </a:t>
            </a:r>
            <a:r>
              <a:rPr lang="tr-TR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niteliğindedir.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 </a:t>
            </a:r>
            <a:r>
              <a:rPr lang="tr-TR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Y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urtdışında </a:t>
            </a:r>
            <a:r>
              <a:rPr lang="tr-TR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geçirilen döneme ilişkin </a:t>
            </a:r>
            <a:r>
              <a:rPr lang="tr-TR" b="1" u="sng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masrafların tamamını </a:t>
            </a:r>
            <a:r>
              <a:rPr lang="tr-TR" b="1" u="sng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karşılamamaktadır</a:t>
            </a: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 </a:t>
            </a:r>
            <a:endParaRPr lang="tr-TR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tr-TR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Hibe miktarları gidilen ülkeye göre değişmektedir.</a:t>
            </a:r>
            <a:endParaRPr lang="tr-TR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Metin kutusu 11"/>
          <p:cNvSpPr txBox="1"/>
          <p:nvPr/>
        </p:nvSpPr>
        <p:spPr>
          <a:xfrm>
            <a:off x="539552" y="332656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u="sng" dirty="0" err="1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Erasmus</a:t>
            </a:r>
            <a:r>
              <a:rPr lang="tr-TR" sz="36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Hibesi</a:t>
            </a:r>
            <a:endParaRPr lang="tr-TR" sz="36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az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785" y="188951"/>
            <a:ext cx="936104" cy="933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16632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334423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296561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37208424"/>
              </p:ext>
            </p:extLst>
          </p:nvPr>
        </p:nvGraphicFramePr>
        <p:xfrm>
          <a:off x="1835696" y="987874"/>
          <a:ext cx="5040560" cy="28731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20280"/>
                <a:gridCol w="2520280"/>
              </a:tblGrid>
              <a:tr h="359147">
                <a:tc>
                  <a:txBody>
                    <a:bodyPr/>
                    <a:lstStyle/>
                    <a:p>
                      <a:pPr algn="ctr"/>
                      <a:r>
                        <a:rPr lang="tr-TR" b="1" dirty="0">
                          <a:effectLst/>
                        </a:rPr>
                        <a:t>Seyahat Mesafesi (km)</a:t>
                      </a:r>
                      <a:endParaRPr lang="tr-TR" dirty="0"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>
                          <a:effectLst/>
                        </a:rPr>
                        <a:t>Miktar (€)</a:t>
                      </a:r>
                      <a:endParaRPr lang="tr-TR" dirty="0">
                        <a:effectLst/>
                      </a:endParaRPr>
                    </a:p>
                  </a:txBody>
                  <a:tcPr marL="0" marR="0" marT="0" marB="0" anchor="ctr"/>
                </a:tc>
              </a:tr>
              <a:tr h="359147"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10 - 99</a:t>
                      </a:r>
                      <a:endParaRPr lang="tr-TR" sz="1800" b="1" kern="12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endParaRPr lang="tr-TR" sz="1800" b="1" kern="12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  <a:tr h="359147"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100 - 499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180</a:t>
                      </a:r>
                    </a:p>
                  </a:txBody>
                  <a:tcPr marL="0" marR="0" marT="0" marB="0" anchor="ctr"/>
                </a:tc>
              </a:tr>
              <a:tr h="359147"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500 - 1999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275</a:t>
                      </a:r>
                    </a:p>
                  </a:txBody>
                  <a:tcPr marL="0" marR="0" marT="0" marB="0" anchor="ctr"/>
                </a:tc>
              </a:tr>
              <a:tr h="359147"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2000 - 2999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360</a:t>
                      </a:r>
                    </a:p>
                  </a:txBody>
                  <a:tcPr marL="0" marR="0" marT="0" marB="0" anchor="ctr"/>
                </a:tc>
              </a:tr>
              <a:tr h="359147"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3000 - 3999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530</a:t>
                      </a:r>
                    </a:p>
                  </a:txBody>
                  <a:tcPr marL="0" marR="0" marT="0" marB="0" anchor="ctr"/>
                </a:tc>
              </a:tr>
              <a:tr h="359147"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4000 - 7999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820</a:t>
                      </a:r>
                    </a:p>
                  </a:txBody>
                  <a:tcPr marL="0" marR="0" marT="0" marB="0" anchor="ctr"/>
                </a:tc>
              </a:tr>
              <a:tr h="359147"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8000 ve üstü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sz="1800" b="1" kern="1200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1300</a:t>
                      </a:r>
                      <a:endParaRPr lang="tr-TR" sz="1800" b="1" kern="1200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2" name="Metin kutusu 11"/>
          <p:cNvSpPr txBox="1"/>
          <p:nvPr/>
        </p:nvSpPr>
        <p:spPr>
          <a:xfrm>
            <a:off x="539552" y="332656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sz="36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Seyahat Hibe Ödemesi</a:t>
            </a:r>
            <a:endParaRPr lang="tr-TR" sz="36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3" name="Picture 2" descr="gaz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49" y="164569"/>
            <a:ext cx="962607" cy="96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0146" y="44624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323849" y="4005065"/>
            <a:ext cx="8280599" cy="21698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47370" indent="-457200" algn="just">
              <a:buFont typeface="Wingdings" pitchFamily="2" charset="2"/>
              <a:buChar char="Ø"/>
            </a:pPr>
            <a:r>
              <a:rPr lang="tr-TR" sz="27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Mesafe hesaplayıcı için</a:t>
            </a:r>
            <a:r>
              <a:rPr lang="tr-TR" sz="27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; Avrupa Komisyonu’nun</a:t>
            </a:r>
            <a:r>
              <a:rPr lang="tr-TR" sz="27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  web adresi kullanılmaktadır</a:t>
            </a:r>
            <a:r>
              <a:rPr lang="tr-TR" sz="27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</a:p>
          <a:p>
            <a:pPr marL="90170" algn="just"/>
            <a:endParaRPr lang="tr-TR" sz="27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  <a:p>
            <a:pPr marL="571500" indent="-457200" algn="just">
              <a:buFont typeface="Wingdings" pitchFamily="2" charset="2"/>
              <a:buChar char="Ø"/>
            </a:pPr>
            <a:r>
              <a:rPr lang="tr-TR" sz="270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Şehir içi ulaşıma ait seyahat giderleri </a:t>
            </a:r>
            <a:r>
              <a:rPr lang="tr-TR" sz="27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karşılanmamaktır</a:t>
            </a:r>
            <a:r>
              <a:rPr lang="tr-TR" sz="27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.</a:t>
            </a:r>
            <a:endParaRPr lang="tr-TR" sz="27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14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33237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>
              <a:defRPr/>
            </a:pPr>
            <a:r>
              <a:rPr lang="tr-TR" b="1" dirty="0" smtClean="0">
                <a:solidFill>
                  <a:srgbClr val="1F497D"/>
                </a:solidFill>
                <a:latin typeface="Arial" charset="0"/>
              </a:rPr>
              <a:t>2017-2018 </a:t>
            </a:r>
            <a:r>
              <a:rPr lang="tr-TR" b="1" dirty="0">
                <a:solidFill>
                  <a:srgbClr val="1F497D"/>
                </a:solidFill>
                <a:latin typeface="Arial" charset="0"/>
              </a:rPr>
              <a:t>Hibeleri</a:t>
            </a: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rgbClr val="1F497D">
                    <a:satMod val="155000"/>
                  </a:srgbClr>
                </a:solidFill>
                <a:prstDash val="solid"/>
              </a:ln>
              <a:solidFill>
                <a:srgbClr val="4F81BD">
                  <a:lumMod val="75000"/>
                </a:srgb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ea typeface="+mj-ea"/>
              <a:cs typeface="+mj-cs"/>
            </a:endParaRPr>
          </a:p>
        </p:txBody>
      </p:sp>
      <p:pic>
        <p:nvPicPr>
          <p:cNvPr id="12" name="Picture 2" descr="gaz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188640"/>
            <a:ext cx="792087" cy="79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021" y="172474"/>
            <a:ext cx="1223814" cy="1008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İçerik Yer Tutucusu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0112263"/>
              </p:ext>
            </p:extLst>
          </p:nvPr>
        </p:nvGraphicFramePr>
        <p:xfrm>
          <a:off x="457200" y="1181464"/>
          <a:ext cx="8229600" cy="4911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577863">
                <a:tc>
                  <a:txBody>
                    <a:bodyPr/>
                    <a:lstStyle/>
                    <a:p>
                      <a:pPr algn="ctr"/>
                      <a:r>
                        <a:rPr lang="tr-TR" b="1" dirty="0">
                          <a:effectLst/>
                        </a:rPr>
                        <a:t>Ülke Grupları</a:t>
                      </a:r>
                      <a:endParaRPr lang="tr-TR" dirty="0"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>
                          <a:effectLst/>
                        </a:rPr>
                        <a:t>Ülke</a:t>
                      </a:r>
                      <a:endParaRPr lang="tr-TR">
                        <a:effectLst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tr-TR" b="1" dirty="0">
                          <a:effectLst/>
                        </a:rPr>
                        <a:t>Günlük Hibe</a:t>
                      </a:r>
                      <a:endParaRPr lang="tr-TR" dirty="0">
                        <a:effectLst/>
                      </a:endParaRPr>
                    </a:p>
                    <a:p>
                      <a:pPr algn="ctr"/>
                      <a:r>
                        <a:rPr lang="tr-TR" b="1" dirty="0">
                          <a:effectLst/>
                        </a:rPr>
                        <a:t>Miktarları (€)</a:t>
                      </a:r>
                      <a:endParaRPr lang="tr-TR" dirty="0">
                        <a:effectLst/>
                      </a:endParaRPr>
                    </a:p>
                  </a:txBody>
                  <a:tcPr marL="0" marR="0" marT="0" marB="0" anchor="ctr"/>
                </a:tc>
              </a:tr>
              <a:tr h="57786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Grup 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Danimarka, Hollanda, İrlanda, İngiltere, İsveç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144</a:t>
                      </a:r>
                    </a:p>
                  </a:txBody>
                  <a:tcPr marL="0" marR="0" marT="0" marB="0" anchor="ctr"/>
                </a:tc>
              </a:tr>
              <a:tr h="2311450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Grup B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Avusturya, Belçika, Bulgaristan, Çek Cumhuriyeti, Finlandiya, Fransa, Güney Kıbrıs, İsviçre, İtalya, İzlanda, </a:t>
                      </a:r>
                      <a:r>
                        <a:rPr lang="tr-TR" sz="1800" b="1" kern="1200" dirty="0" err="1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Lihtenşayn</a:t>
                      </a:r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Lüksemburg, Macaristan, Norveç, Polonya, Romanya, Yunanistan, Türkiye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126</a:t>
                      </a:r>
                    </a:p>
                  </a:txBody>
                  <a:tcPr marL="0" marR="0" marT="0" marB="0" anchor="ctr"/>
                </a:tc>
              </a:tr>
              <a:tr h="866794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Grup C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Almanya, İspanya, Letonya, Malta, Portekiz, Slovak Cumhuriyeti, Makedonya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108</a:t>
                      </a:r>
                    </a:p>
                  </a:txBody>
                  <a:tcPr marL="0" marR="0" marT="0" marB="0" anchor="ctr"/>
                </a:tc>
              </a:tr>
              <a:tr h="577863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Grup D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tr-TR" sz="1800" b="1" kern="120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Estonya, Hırvatistan, Litvanya, Slovenya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tr-TR" sz="1800" b="1" kern="1200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90</a:t>
                      </a: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14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304802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8 Düz Bağlayıcı"/>
          <p:cNvCxnSpPr/>
          <p:nvPr/>
        </p:nvCxnSpPr>
        <p:spPr>
          <a:xfrm>
            <a:off x="323850" y="6165850"/>
            <a:ext cx="8496300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1" name="10 Başlık"/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 rtlCol="0">
            <a:noAutofit/>
          </a:bodyPr>
          <a:lstStyle/>
          <a:p>
            <a:pPr algn="l" eaLnBrk="1" fontAlgn="auto" hangingPunct="1">
              <a:spcAft>
                <a:spcPts val="0"/>
              </a:spcAft>
              <a:defRPr/>
            </a:pPr>
            <a: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/>
            </a:r>
            <a:br>
              <a:rPr lang="tr-TR" sz="3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</a:br>
            <a:endParaRPr lang="tr-TR" sz="320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İçerik Yer Tutucusu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tr-TR" sz="4000" b="1" u="sng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TEŞEKKÜRLER</a:t>
            </a:r>
          </a:p>
          <a:p>
            <a:pPr marL="0" indent="0" algn="ctr">
              <a:buNone/>
            </a:pPr>
            <a:endParaRPr lang="tr-TR" sz="40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tr-TR" sz="40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ERASMUS KURUM KOORDİNATÖRLÜĞÜ</a:t>
            </a:r>
          </a:p>
          <a:p>
            <a:pPr marL="0" indent="0" algn="ctr">
              <a:buNone/>
            </a:pPr>
            <a:r>
              <a:rPr lang="tr-TR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Aslı EKEN</a:t>
            </a:r>
          </a:p>
          <a:p>
            <a:pPr marL="0" indent="0" algn="ctr">
              <a:buNone/>
            </a:pPr>
            <a:endParaRPr lang="tr-TR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tr-TR" sz="3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2"/>
              </a:rPr>
              <a:t>asli.eken@gazi.edu.tr</a:t>
            </a:r>
            <a:endParaRPr lang="tr-TR" sz="3000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tr-TR" sz="3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www.erasmus.gazi.ed.tr</a:t>
            </a:r>
          </a:p>
          <a:p>
            <a:pPr marL="0" indent="0" algn="ctr">
              <a:buNone/>
            </a:pPr>
            <a:r>
              <a:rPr lang="tr-TR" sz="3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202 38 56</a:t>
            </a:r>
            <a:endParaRPr lang="tr-TR" sz="30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tr-TR" dirty="0"/>
          </a:p>
        </p:txBody>
      </p:sp>
      <p:sp>
        <p:nvSpPr>
          <p:cNvPr id="10" name="9 Dikdörtgen"/>
          <p:cNvSpPr/>
          <p:nvPr/>
        </p:nvSpPr>
        <p:spPr>
          <a:xfrm>
            <a:off x="4491497" y="2636912"/>
            <a:ext cx="1847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endParaRPr lang="tr-TR" sz="4000" b="1" cap="all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12" name="Picture 2" descr="gazi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1019045" cy="10164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416" y="6309320"/>
            <a:ext cx="1472271" cy="454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 descr="C:\Users\HP\Desktop\Erasmus Tasarım\LOGO\logo Türkçe BOŞ zemin 2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260649"/>
            <a:ext cx="1583854" cy="1305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7 Veri Yer Tutucusu"/>
          <p:cNvSpPr>
            <a:spLocks noGrp="1"/>
          </p:cNvSpPr>
          <p:nvPr>
            <p:ph type="dt" sz="half" idx="10"/>
          </p:nvPr>
        </p:nvSpPr>
        <p:spPr bwMode="auto">
          <a:xfrm>
            <a:off x="7812360" y="6354709"/>
            <a:ext cx="1007790" cy="365125"/>
          </a:xfrm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tr-TR" b="1" dirty="0" smtClean="0">
                <a:solidFill>
                  <a:srgbClr val="0070C0"/>
                </a:solidFill>
              </a:rPr>
              <a:t>07.12.2017</a:t>
            </a:r>
            <a:endParaRPr lang="tr-TR" b="1" dirty="0" smtClean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08228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1110</TotalTime>
  <Words>419</Words>
  <Application>Microsoft Office PowerPoint</Application>
  <PresentationFormat>Ekran Gösterisi (4:3)</PresentationFormat>
  <Paragraphs>128</Paragraphs>
  <Slides>13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13</vt:i4>
      </vt:variant>
    </vt:vector>
  </HeadingPairs>
  <TitlesOfParts>
    <vt:vector size="14" baseType="lpstr">
      <vt:lpstr>Ofis Teması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2017-2018 Hibeleri 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gülsemin</dc:creator>
  <cp:lastModifiedBy>HP</cp:lastModifiedBy>
  <cp:revision>84</cp:revision>
  <cp:lastPrinted>2013-12-20T14:32:17Z</cp:lastPrinted>
  <dcterms:created xsi:type="dcterms:W3CDTF">2013-02-22T13:45:35Z</dcterms:created>
  <dcterms:modified xsi:type="dcterms:W3CDTF">2017-12-04T13:55:15Z</dcterms:modified>
</cp:coreProperties>
</file>