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7" r:id="rId2"/>
  </p:sldIdLst>
  <p:sldSz cx="25203150" cy="39604950"/>
  <p:notesSz cx="6858000" cy="9144000"/>
  <p:defaultTextStyle>
    <a:defPPr>
      <a:defRPr lang="en-US"/>
    </a:defPPr>
    <a:lvl1pPr algn="l" rtl="0" eaLnBrk="0" fontAlgn="base" hangingPunct="0">
      <a:spcBef>
        <a:spcPct val="0"/>
      </a:spcBef>
      <a:spcAft>
        <a:spcPct val="0"/>
      </a:spcAft>
      <a:defRPr sz="9200" kern="1200">
        <a:solidFill>
          <a:schemeClr val="tx1"/>
        </a:solidFill>
        <a:latin typeface="Times New Roman" panose="02020603050405020304" pitchFamily="18" charset="0"/>
        <a:ea typeface="MS PGothic" panose="020B0600070205080204" pitchFamily="34" charset="-128"/>
        <a:cs typeface="+mn-cs"/>
      </a:defRPr>
    </a:lvl1pPr>
    <a:lvl2pPr marL="379413" indent="77788" algn="l" rtl="0" eaLnBrk="0" fontAlgn="base" hangingPunct="0">
      <a:spcBef>
        <a:spcPct val="0"/>
      </a:spcBef>
      <a:spcAft>
        <a:spcPct val="0"/>
      </a:spcAft>
      <a:defRPr sz="9200" kern="1200">
        <a:solidFill>
          <a:schemeClr val="tx1"/>
        </a:solidFill>
        <a:latin typeface="Times New Roman" panose="02020603050405020304" pitchFamily="18" charset="0"/>
        <a:ea typeface="MS PGothic" panose="020B0600070205080204" pitchFamily="34" charset="-128"/>
        <a:cs typeface="+mn-cs"/>
      </a:defRPr>
    </a:lvl2pPr>
    <a:lvl3pPr marL="760413" indent="153988" algn="l" rtl="0" eaLnBrk="0" fontAlgn="base" hangingPunct="0">
      <a:spcBef>
        <a:spcPct val="0"/>
      </a:spcBef>
      <a:spcAft>
        <a:spcPct val="0"/>
      </a:spcAft>
      <a:defRPr sz="9200" kern="1200">
        <a:solidFill>
          <a:schemeClr val="tx1"/>
        </a:solidFill>
        <a:latin typeface="Times New Roman" panose="02020603050405020304" pitchFamily="18" charset="0"/>
        <a:ea typeface="MS PGothic" panose="020B0600070205080204" pitchFamily="34" charset="-128"/>
        <a:cs typeface="+mn-cs"/>
      </a:defRPr>
    </a:lvl3pPr>
    <a:lvl4pPr marL="1141413" indent="230188" algn="l" rtl="0" eaLnBrk="0" fontAlgn="base" hangingPunct="0">
      <a:spcBef>
        <a:spcPct val="0"/>
      </a:spcBef>
      <a:spcAft>
        <a:spcPct val="0"/>
      </a:spcAft>
      <a:defRPr sz="9200" kern="1200">
        <a:solidFill>
          <a:schemeClr val="tx1"/>
        </a:solidFill>
        <a:latin typeface="Times New Roman" panose="02020603050405020304" pitchFamily="18" charset="0"/>
        <a:ea typeface="MS PGothic" panose="020B0600070205080204" pitchFamily="34" charset="-128"/>
        <a:cs typeface="+mn-cs"/>
      </a:defRPr>
    </a:lvl4pPr>
    <a:lvl5pPr marL="1522413" indent="306388" algn="l" rtl="0" eaLnBrk="0" fontAlgn="base" hangingPunct="0">
      <a:spcBef>
        <a:spcPct val="0"/>
      </a:spcBef>
      <a:spcAft>
        <a:spcPct val="0"/>
      </a:spcAft>
      <a:defRPr sz="9200" kern="1200">
        <a:solidFill>
          <a:schemeClr val="tx1"/>
        </a:solidFill>
        <a:latin typeface="Times New Roman" panose="02020603050405020304" pitchFamily="18" charset="0"/>
        <a:ea typeface="MS PGothic" panose="020B0600070205080204" pitchFamily="34" charset="-128"/>
        <a:cs typeface="+mn-cs"/>
      </a:defRPr>
    </a:lvl5pPr>
    <a:lvl6pPr marL="2286000" algn="l" defTabSz="914400" rtl="0" eaLnBrk="1" latinLnBrk="0" hangingPunct="1">
      <a:defRPr sz="9200" kern="1200">
        <a:solidFill>
          <a:schemeClr val="tx1"/>
        </a:solidFill>
        <a:latin typeface="Times New Roman" panose="02020603050405020304" pitchFamily="18" charset="0"/>
        <a:ea typeface="MS PGothic" panose="020B0600070205080204" pitchFamily="34" charset="-128"/>
        <a:cs typeface="+mn-cs"/>
      </a:defRPr>
    </a:lvl6pPr>
    <a:lvl7pPr marL="2743200" algn="l" defTabSz="914400" rtl="0" eaLnBrk="1" latinLnBrk="0" hangingPunct="1">
      <a:defRPr sz="9200" kern="1200">
        <a:solidFill>
          <a:schemeClr val="tx1"/>
        </a:solidFill>
        <a:latin typeface="Times New Roman" panose="02020603050405020304" pitchFamily="18" charset="0"/>
        <a:ea typeface="MS PGothic" panose="020B0600070205080204" pitchFamily="34" charset="-128"/>
        <a:cs typeface="+mn-cs"/>
      </a:defRPr>
    </a:lvl7pPr>
    <a:lvl8pPr marL="3200400" algn="l" defTabSz="914400" rtl="0" eaLnBrk="1" latinLnBrk="0" hangingPunct="1">
      <a:defRPr sz="9200" kern="1200">
        <a:solidFill>
          <a:schemeClr val="tx1"/>
        </a:solidFill>
        <a:latin typeface="Times New Roman" panose="02020603050405020304" pitchFamily="18" charset="0"/>
        <a:ea typeface="MS PGothic" panose="020B0600070205080204" pitchFamily="34" charset="-128"/>
        <a:cs typeface="+mn-cs"/>
      </a:defRPr>
    </a:lvl8pPr>
    <a:lvl9pPr marL="3657600" algn="l" defTabSz="914400" rtl="0" eaLnBrk="1" latinLnBrk="0" hangingPunct="1">
      <a:defRPr sz="9200" kern="1200">
        <a:solidFill>
          <a:schemeClr val="tx1"/>
        </a:solidFill>
        <a:latin typeface="Times New Roman" panose="02020603050405020304" pitchFamily="18"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1040">
          <p15:clr>
            <a:srgbClr val="A4A3A4"/>
          </p15:clr>
        </p15:guide>
        <p15:guide id="2" pos="94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C8D8E6"/>
    <a:srgbClr val="C8D8E7"/>
    <a:srgbClr val="000066"/>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 d="100"/>
          <a:sy n="11" d="100"/>
        </p:scale>
        <p:origin x="2284" y="104"/>
      </p:cViewPr>
      <p:guideLst>
        <p:guide orient="horz" pos="1040"/>
        <p:guide pos="94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notesViewPr>
    <p:cSldViewPr>
      <p:cViewPr varScale="1">
        <p:scale>
          <a:sx n="64" d="100"/>
          <a:sy n="64" d="100"/>
        </p:scale>
        <p:origin x="-1632" y="-62"/>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Times New Roman" pitchFamily="18" charset="0"/>
                <a:ea typeface="+mn-ea"/>
                <a:cs typeface="+mn-cs"/>
              </a:defRPr>
            </a:lvl1pPr>
          </a:lstStyle>
          <a:p>
            <a:pPr>
              <a:defRPr/>
            </a:pPr>
            <a:endParaRPr lang="pl-PL" altLang="tr-TR"/>
          </a:p>
        </p:txBody>
      </p:sp>
      <p:sp>
        <p:nvSpPr>
          <p:cNvPr id="717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Times New Roman" pitchFamily="18" charset="0"/>
                <a:ea typeface="+mn-ea"/>
                <a:cs typeface="+mn-cs"/>
              </a:defRPr>
            </a:lvl1pPr>
          </a:lstStyle>
          <a:p>
            <a:pPr>
              <a:defRPr/>
            </a:pPr>
            <a:endParaRPr lang="pl-PL" altLang="tr-TR"/>
          </a:p>
        </p:txBody>
      </p:sp>
      <p:sp>
        <p:nvSpPr>
          <p:cNvPr id="13316" name="Rectangle 4"/>
          <p:cNvSpPr>
            <a:spLocks noGrp="1" noRot="1" noChangeAspect="1" noChangeArrowheads="1" noTextEdit="1"/>
          </p:cNvSpPr>
          <p:nvPr>
            <p:ph type="sldImg" idx="2"/>
          </p:nvPr>
        </p:nvSpPr>
        <p:spPr bwMode="auto">
          <a:xfrm>
            <a:off x="2338388" y="685800"/>
            <a:ext cx="2181225"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l-PL" altLang="tr-TR" smtClean="0"/>
              <a:t>Kliknij, aby edytować style wzorca tekstu</a:t>
            </a:r>
          </a:p>
          <a:p>
            <a:pPr lvl="1"/>
            <a:r>
              <a:rPr lang="pl-PL" altLang="tr-TR" smtClean="0"/>
              <a:t>Drugi poziom</a:t>
            </a:r>
          </a:p>
          <a:p>
            <a:pPr lvl="2"/>
            <a:r>
              <a:rPr lang="pl-PL" altLang="tr-TR" smtClean="0"/>
              <a:t>Trzeci poziom</a:t>
            </a:r>
          </a:p>
          <a:p>
            <a:pPr lvl="3"/>
            <a:r>
              <a:rPr lang="pl-PL" altLang="tr-TR" smtClean="0"/>
              <a:t>Czwarty poziom</a:t>
            </a:r>
          </a:p>
          <a:p>
            <a:pPr lvl="4"/>
            <a:r>
              <a:rPr lang="pl-PL" altLang="tr-TR" smtClean="0"/>
              <a:t>Piąty poziom</a:t>
            </a:r>
          </a:p>
        </p:txBody>
      </p:sp>
      <p:sp>
        <p:nvSpPr>
          <p:cNvPr id="717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Times New Roman" pitchFamily="18" charset="0"/>
                <a:ea typeface="+mn-ea"/>
                <a:cs typeface="+mn-cs"/>
              </a:defRPr>
            </a:lvl1pPr>
          </a:lstStyle>
          <a:p>
            <a:pPr>
              <a:defRPr/>
            </a:pPr>
            <a:endParaRPr lang="pl-PL" altLang="tr-TR"/>
          </a:p>
        </p:txBody>
      </p:sp>
      <p:sp>
        <p:nvSpPr>
          <p:cNvPr id="717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C6AF1879-3D67-4242-AD0D-E7376B252398}" type="slidenum">
              <a:rPr lang="pl-PL" altLang="tr-TR"/>
              <a:pPr/>
              <a:t>‹#›</a:t>
            </a:fld>
            <a:endParaRPr lang="pl-PL" altLang="tr-TR"/>
          </a:p>
        </p:txBody>
      </p:sp>
    </p:spTree>
    <p:extLst>
      <p:ext uri="{BB962C8B-B14F-4D97-AF65-F5344CB8AC3E}">
        <p14:creationId xmlns:p14="http://schemas.microsoft.com/office/powerpoint/2010/main" val="23062211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000" kern="1200">
        <a:solidFill>
          <a:schemeClr val="tx1"/>
        </a:solidFill>
        <a:latin typeface="Times New Roman" pitchFamily="18" charset="0"/>
        <a:ea typeface="MS PGothic" pitchFamily="34" charset="-128"/>
        <a:cs typeface="MS PGothic" charset="0"/>
      </a:defRPr>
    </a:lvl1pPr>
    <a:lvl2pPr marL="379413" algn="l" rtl="0" eaLnBrk="0" fontAlgn="base" hangingPunct="0">
      <a:spcBef>
        <a:spcPct val="30000"/>
      </a:spcBef>
      <a:spcAft>
        <a:spcPct val="0"/>
      </a:spcAft>
      <a:defRPr sz="1000" kern="1200">
        <a:solidFill>
          <a:schemeClr val="tx1"/>
        </a:solidFill>
        <a:latin typeface="Times New Roman" pitchFamily="18" charset="0"/>
        <a:ea typeface="MS PGothic" pitchFamily="34" charset="-128"/>
        <a:cs typeface="MS PGothic" charset="0"/>
      </a:defRPr>
    </a:lvl2pPr>
    <a:lvl3pPr marL="760413" algn="l" rtl="0" eaLnBrk="0" fontAlgn="base" hangingPunct="0">
      <a:spcBef>
        <a:spcPct val="30000"/>
      </a:spcBef>
      <a:spcAft>
        <a:spcPct val="0"/>
      </a:spcAft>
      <a:defRPr sz="1000" kern="1200">
        <a:solidFill>
          <a:schemeClr val="tx1"/>
        </a:solidFill>
        <a:latin typeface="Times New Roman" pitchFamily="18" charset="0"/>
        <a:ea typeface="MS PGothic" pitchFamily="34" charset="-128"/>
        <a:cs typeface="MS PGothic" charset="0"/>
      </a:defRPr>
    </a:lvl3pPr>
    <a:lvl4pPr marL="1141413" algn="l" rtl="0" eaLnBrk="0" fontAlgn="base" hangingPunct="0">
      <a:spcBef>
        <a:spcPct val="30000"/>
      </a:spcBef>
      <a:spcAft>
        <a:spcPct val="0"/>
      </a:spcAft>
      <a:defRPr sz="1000" kern="1200">
        <a:solidFill>
          <a:schemeClr val="tx1"/>
        </a:solidFill>
        <a:latin typeface="Times New Roman" pitchFamily="18" charset="0"/>
        <a:ea typeface="MS PGothic" pitchFamily="34" charset="-128"/>
        <a:cs typeface="MS PGothic" charset="0"/>
      </a:defRPr>
    </a:lvl4pPr>
    <a:lvl5pPr marL="1522413" algn="l" rtl="0" eaLnBrk="0" fontAlgn="base" hangingPunct="0">
      <a:spcBef>
        <a:spcPct val="30000"/>
      </a:spcBef>
      <a:spcAft>
        <a:spcPct val="0"/>
      </a:spcAft>
      <a:defRPr sz="1000" kern="1200">
        <a:solidFill>
          <a:schemeClr val="tx1"/>
        </a:solidFill>
        <a:latin typeface="Times New Roman" pitchFamily="18" charset="0"/>
        <a:ea typeface="MS PGothic" pitchFamily="34" charset="-128"/>
        <a:cs typeface="MS PGothic" charset="0"/>
      </a:defRPr>
    </a:lvl5pPr>
    <a:lvl6pPr marL="1904924" algn="l" defTabSz="761970" rtl="0" eaLnBrk="1" latinLnBrk="0" hangingPunct="1">
      <a:defRPr sz="1000" kern="1200">
        <a:solidFill>
          <a:schemeClr val="tx1"/>
        </a:solidFill>
        <a:latin typeface="+mn-lt"/>
        <a:ea typeface="+mn-ea"/>
        <a:cs typeface="+mn-cs"/>
      </a:defRPr>
    </a:lvl6pPr>
    <a:lvl7pPr marL="2285909" algn="l" defTabSz="761970" rtl="0" eaLnBrk="1" latinLnBrk="0" hangingPunct="1">
      <a:defRPr sz="1000" kern="1200">
        <a:solidFill>
          <a:schemeClr val="tx1"/>
        </a:solidFill>
        <a:latin typeface="+mn-lt"/>
        <a:ea typeface="+mn-ea"/>
        <a:cs typeface="+mn-cs"/>
      </a:defRPr>
    </a:lvl7pPr>
    <a:lvl8pPr marL="2666893" algn="l" defTabSz="761970" rtl="0" eaLnBrk="1" latinLnBrk="0" hangingPunct="1">
      <a:defRPr sz="1000" kern="1200">
        <a:solidFill>
          <a:schemeClr val="tx1"/>
        </a:solidFill>
        <a:latin typeface="+mn-lt"/>
        <a:ea typeface="+mn-ea"/>
        <a:cs typeface="+mn-cs"/>
      </a:defRPr>
    </a:lvl8pPr>
    <a:lvl9pPr marL="3047878" algn="l" defTabSz="761970"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9200">
                <a:solidFill>
                  <a:schemeClr val="tx1"/>
                </a:solidFill>
                <a:latin typeface="Times New Roman" panose="02020603050405020304" pitchFamily="18" charset="0"/>
                <a:ea typeface="MS PGothic" panose="020B0600070205080204" pitchFamily="34" charset="-128"/>
              </a:defRPr>
            </a:lvl1pPr>
            <a:lvl2pPr marL="742950" indent="-285750">
              <a:defRPr sz="9200">
                <a:solidFill>
                  <a:schemeClr val="tx1"/>
                </a:solidFill>
                <a:latin typeface="Times New Roman" panose="02020603050405020304" pitchFamily="18" charset="0"/>
                <a:ea typeface="MS PGothic" panose="020B0600070205080204" pitchFamily="34" charset="-128"/>
              </a:defRPr>
            </a:lvl2pPr>
            <a:lvl3pPr marL="1143000" indent="-228600">
              <a:defRPr sz="9200">
                <a:solidFill>
                  <a:schemeClr val="tx1"/>
                </a:solidFill>
                <a:latin typeface="Times New Roman" panose="02020603050405020304" pitchFamily="18" charset="0"/>
                <a:ea typeface="MS PGothic" panose="020B0600070205080204" pitchFamily="34" charset="-128"/>
              </a:defRPr>
            </a:lvl3pPr>
            <a:lvl4pPr marL="1600200" indent="-228600">
              <a:defRPr sz="9200">
                <a:solidFill>
                  <a:schemeClr val="tx1"/>
                </a:solidFill>
                <a:latin typeface="Times New Roman" panose="02020603050405020304" pitchFamily="18" charset="0"/>
                <a:ea typeface="MS PGothic" panose="020B0600070205080204" pitchFamily="34" charset="-128"/>
              </a:defRPr>
            </a:lvl4pPr>
            <a:lvl5pPr marL="2057400" indent="-228600">
              <a:defRPr sz="92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fld id="{3D41B8AB-C93E-429D-8128-F49BF07480A2}" type="slidenum">
              <a:rPr lang="pl-PL" altLang="tr-TR" sz="1200"/>
              <a:pPr/>
              <a:t>1</a:t>
            </a:fld>
            <a:endParaRPr lang="pl-PL" altLang="tr-TR" sz="1200"/>
          </a:p>
        </p:txBody>
      </p:sp>
      <p:sp>
        <p:nvSpPr>
          <p:cNvPr id="15362" name="Rectangle 2"/>
          <p:cNvSpPr>
            <a:spLocks noGrp="1" noRot="1" noChangeAspect="1" noChangeArrowheads="1" noTextEdit="1"/>
          </p:cNvSpPr>
          <p:nvPr>
            <p:ph type="sldImg"/>
          </p:nvPr>
        </p:nvSpPr>
        <p:spPr>
          <a:ln/>
        </p:spPr>
      </p:sp>
      <p:sp>
        <p:nvSpPr>
          <p:cNvPr id="153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l-PL" altLang="tr-TR" dirty="0" smtClean="0"/>
          </a:p>
        </p:txBody>
      </p:sp>
    </p:spTree>
    <p:extLst>
      <p:ext uri="{BB962C8B-B14F-4D97-AF65-F5344CB8AC3E}">
        <p14:creationId xmlns:p14="http://schemas.microsoft.com/office/powerpoint/2010/main" val="12726825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1890468" y="12303788"/>
            <a:ext cx="21422214" cy="8488230"/>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3780937" y="22442223"/>
            <a:ext cx="17641279" cy="10122429"/>
          </a:xfrm>
        </p:spPr>
        <p:txBody>
          <a:bodyPr/>
          <a:lstStyle>
            <a:lvl1pPr marL="0" indent="0" algn="ctr">
              <a:buNone/>
              <a:defRPr/>
            </a:lvl1pPr>
            <a:lvl2pPr marL="380985" indent="0" algn="ctr">
              <a:buNone/>
              <a:defRPr/>
            </a:lvl2pPr>
            <a:lvl3pPr marL="761970" indent="0" algn="ctr">
              <a:buNone/>
              <a:defRPr/>
            </a:lvl3pPr>
            <a:lvl4pPr marL="1142954" indent="0" algn="ctr">
              <a:buNone/>
              <a:defRPr/>
            </a:lvl4pPr>
            <a:lvl5pPr marL="1523939" indent="0" algn="ctr">
              <a:buNone/>
              <a:defRPr/>
            </a:lvl5pPr>
            <a:lvl6pPr marL="1904924" indent="0" algn="ctr">
              <a:buNone/>
              <a:defRPr/>
            </a:lvl6pPr>
            <a:lvl7pPr marL="2285909" indent="0" algn="ctr">
              <a:buNone/>
              <a:defRPr/>
            </a:lvl7pPr>
            <a:lvl8pPr marL="2666893" indent="0" algn="ctr">
              <a:buNone/>
              <a:defRPr/>
            </a:lvl8pPr>
            <a:lvl9pPr marL="3047878"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a:ln/>
        </p:spPr>
        <p:txBody>
          <a:bodyPr/>
          <a:lstStyle>
            <a:lvl1pPr>
              <a:defRPr/>
            </a:lvl1pPr>
          </a:lstStyle>
          <a:p>
            <a:pPr>
              <a:defRPr/>
            </a:pPr>
            <a:endParaRPr lang="tr-TR" alt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ltLang="tr-TR"/>
          </a:p>
        </p:txBody>
      </p:sp>
      <p:sp>
        <p:nvSpPr>
          <p:cNvPr id="6" name="Rectangle 6"/>
          <p:cNvSpPr>
            <a:spLocks noGrp="1" noChangeArrowheads="1"/>
          </p:cNvSpPr>
          <p:nvPr>
            <p:ph type="sldNum" sz="quarter" idx="12"/>
          </p:nvPr>
        </p:nvSpPr>
        <p:spPr>
          <a:ln/>
        </p:spPr>
        <p:txBody>
          <a:bodyPr/>
          <a:lstStyle>
            <a:lvl1pPr>
              <a:defRPr/>
            </a:lvl1pPr>
          </a:lstStyle>
          <a:p>
            <a:fld id="{D51866A1-7284-4E60-AD3F-E35814818161}" type="slidenum">
              <a:rPr lang="en-US" altLang="tr-TR"/>
              <a:pPr/>
              <a:t>‹#›</a:t>
            </a:fld>
            <a:endParaRPr lang="en-US" altLang="tr-TR"/>
          </a:p>
        </p:txBody>
      </p:sp>
    </p:spTree>
    <p:extLst>
      <p:ext uri="{BB962C8B-B14F-4D97-AF65-F5344CB8AC3E}">
        <p14:creationId xmlns:p14="http://schemas.microsoft.com/office/powerpoint/2010/main" val="777135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4"/>
          <p:cNvSpPr>
            <a:spLocks noGrp="1" noChangeArrowheads="1"/>
          </p:cNvSpPr>
          <p:nvPr>
            <p:ph type="dt" sz="half" idx="10"/>
          </p:nvPr>
        </p:nvSpPr>
        <p:spPr>
          <a:ln/>
        </p:spPr>
        <p:txBody>
          <a:bodyPr/>
          <a:lstStyle>
            <a:lvl1pPr>
              <a:defRPr/>
            </a:lvl1pPr>
          </a:lstStyle>
          <a:p>
            <a:pPr>
              <a:defRPr/>
            </a:pPr>
            <a:endParaRPr lang="tr-TR" alt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ltLang="tr-TR"/>
          </a:p>
        </p:txBody>
      </p:sp>
      <p:sp>
        <p:nvSpPr>
          <p:cNvPr id="6" name="Rectangle 6"/>
          <p:cNvSpPr>
            <a:spLocks noGrp="1" noChangeArrowheads="1"/>
          </p:cNvSpPr>
          <p:nvPr>
            <p:ph type="sldNum" sz="quarter" idx="12"/>
          </p:nvPr>
        </p:nvSpPr>
        <p:spPr>
          <a:ln/>
        </p:spPr>
        <p:txBody>
          <a:bodyPr/>
          <a:lstStyle>
            <a:lvl1pPr>
              <a:defRPr/>
            </a:lvl1pPr>
          </a:lstStyle>
          <a:p>
            <a:fld id="{65F81295-CD03-4BB3-9AE0-AF799C71F113}" type="slidenum">
              <a:rPr lang="en-US" altLang="tr-TR"/>
              <a:pPr/>
              <a:t>‹#›</a:t>
            </a:fld>
            <a:endParaRPr lang="en-US" altLang="tr-TR"/>
          </a:p>
        </p:txBody>
      </p:sp>
    </p:spTree>
    <p:extLst>
      <p:ext uri="{BB962C8B-B14F-4D97-AF65-F5344CB8AC3E}">
        <p14:creationId xmlns:p14="http://schemas.microsoft.com/office/powerpoint/2010/main" val="32893660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1991011" y="25450140"/>
            <a:ext cx="21422214" cy="7865400"/>
          </a:xfrm>
        </p:spPr>
        <p:txBody>
          <a:bodyPr anchor="t"/>
          <a:lstStyle>
            <a:lvl1pPr algn="l">
              <a:defRPr sz="33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1991011" y="16785829"/>
            <a:ext cx="21422214" cy="8664311"/>
          </a:xfrm>
        </p:spPr>
        <p:txBody>
          <a:bodyPr anchor="b"/>
          <a:lstStyle>
            <a:lvl1pPr marL="0" indent="0">
              <a:buNone/>
              <a:defRPr sz="1700"/>
            </a:lvl1pPr>
            <a:lvl2pPr marL="380985" indent="0">
              <a:buNone/>
              <a:defRPr sz="1500"/>
            </a:lvl2pPr>
            <a:lvl3pPr marL="761970" indent="0">
              <a:buNone/>
              <a:defRPr sz="1300"/>
            </a:lvl3pPr>
            <a:lvl4pPr marL="1142954" indent="0">
              <a:buNone/>
              <a:defRPr sz="1200"/>
            </a:lvl4pPr>
            <a:lvl5pPr marL="1523939" indent="0">
              <a:buNone/>
              <a:defRPr sz="1200"/>
            </a:lvl5pPr>
            <a:lvl6pPr marL="1904924" indent="0">
              <a:buNone/>
              <a:defRPr sz="1200"/>
            </a:lvl6pPr>
            <a:lvl7pPr marL="2285909" indent="0">
              <a:buNone/>
              <a:defRPr sz="1200"/>
            </a:lvl7pPr>
            <a:lvl8pPr marL="2666893" indent="0">
              <a:buNone/>
              <a:defRPr sz="1200"/>
            </a:lvl8pPr>
            <a:lvl9pPr marL="3047878" indent="0">
              <a:buNone/>
              <a:defRPr sz="1200"/>
            </a:lvl9pPr>
          </a:lstStyle>
          <a:p>
            <a:pPr lvl="0"/>
            <a:r>
              <a:rPr lang="tr-TR" smtClean="0"/>
              <a:t>Asıl metin stillerini düzenlemek için tıklatın</a:t>
            </a:r>
          </a:p>
        </p:txBody>
      </p:sp>
      <p:sp>
        <p:nvSpPr>
          <p:cNvPr id="4" name="Rectangle 4"/>
          <p:cNvSpPr>
            <a:spLocks noGrp="1" noChangeArrowheads="1"/>
          </p:cNvSpPr>
          <p:nvPr>
            <p:ph type="dt" sz="half" idx="10"/>
          </p:nvPr>
        </p:nvSpPr>
        <p:spPr>
          <a:ln/>
        </p:spPr>
        <p:txBody>
          <a:bodyPr/>
          <a:lstStyle>
            <a:lvl1pPr>
              <a:defRPr/>
            </a:lvl1pPr>
          </a:lstStyle>
          <a:p>
            <a:pPr>
              <a:defRPr/>
            </a:pPr>
            <a:endParaRPr lang="tr-TR" alt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ltLang="tr-TR"/>
          </a:p>
        </p:txBody>
      </p:sp>
      <p:sp>
        <p:nvSpPr>
          <p:cNvPr id="6" name="Rectangle 6"/>
          <p:cNvSpPr>
            <a:spLocks noGrp="1" noChangeArrowheads="1"/>
          </p:cNvSpPr>
          <p:nvPr>
            <p:ph type="sldNum" sz="quarter" idx="12"/>
          </p:nvPr>
        </p:nvSpPr>
        <p:spPr>
          <a:ln/>
        </p:spPr>
        <p:txBody>
          <a:bodyPr/>
          <a:lstStyle>
            <a:lvl1pPr>
              <a:defRPr/>
            </a:lvl1pPr>
          </a:lstStyle>
          <a:p>
            <a:fld id="{A9DE6A4F-C0C9-4264-B84F-C92265D89315}" type="slidenum">
              <a:rPr lang="en-US" altLang="tr-TR"/>
              <a:pPr/>
              <a:t>‹#›</a:t>
            </a:fld>
            <a:endParaRPr lang="en-US" altLang="tr-TR"/>
          </a:p>
        </p:txBody>
      </p:sp>
    </p:spTree>
    <p:extLst>
      <p:ext uri="{BB962C8B-B14F-4D97-AF65-F5344CB8AC3E}">
        <p14:creationId xmlns:p14="http://schemas.microsoft.com/office/powerpoint/2010/main" val="624262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1890469" y="11440849"/>
            <a:ext cx="10646945" cy="23763552"/>
          </a:xfrm>
        </p:spPr>
        <p:txBody>
          <a:bodyPr/>
          <a:lstStyle>
            <a:lvl1pPr>
              <a:defRPr sz="2300"/>
            </a:lvl1pPr>
            <a:lvl2pPr>
              <a:defRPr sz="2000"/>
            </a:lvl2pPr>
            <a:lvl3pPr>
              <a:defRPr sz="1700"/>
            </a:lvl3pPr>
            <a:lvl4pPr>
              <a:defRPr sz="1500"/>
            </a:lvl4pPr>
            <a:lvl5pPr>
              <a:defRPr sz="1500"/>
            </a:lvl5pPr>
            <a:lvl6pPr>
              <a:defRPr sz="1500"/>
            </a:lvl6pPr>
            <a:lvl7pPr>
              <a:defRPr sz="1500"/>
            </a:lvl7pPr>
            <a:lvl8pPr>
              <a:defRPr sz="1500"/>
            </a:lvl8pPr>
            <a:lvl9pPr>
              <a:defRPr sz="15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12664416" y="11440849"/>
            <a:ext cx="10648267" cy="23763552"/>
          </a:xfrm>
        </p:spPr>
        <p:txBody>
          <a:bodyPr/>
          <a:lstStyle>
            <a:lvl1pPr>
              <a:defRPr sz="2300"/>
            </a:lvl1pPr>
            <a:lvl2pPr>
              <a:defRPr sz="2000"/>
            </a:lvl2pPr>
            <a:lvl3pPr>
              <a:defRPr sz="1700"/>
            </a:lvl3pPr>
            <a:lvl4pPr>
              <a:defRPr sz="1500"/>
            </a:lvl4pPr>
            <a:lvl5pPr>
              <a:defRPr sz="1500"/>
            </a:lvl5pPr>
            <a:lvl6pPr>
              <a:defRPr sz="1500"/>
            </a:lvl6pPr>
            <a:lvl7pPr>
              <a:defRPr sz="1500"/>
            </a:lvl7pPr>
            <a:lvl8pPr>
              <a:defRPr sz="1500"/>
            </a:lvl8pPr>
            <a:lvl9pPr>
              <a:defRPr sz="15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4"/>
          <p:cNvSpPr>
            <a:spLocks noGrp="1" noChangeArrowheads="1"/>
          </p:cNvSpPr>
          <p:nvPr>
            <p:ph type="dt" sz="half" idx="10"/>
          </p:nvPr>
        </p:nvSpPr>
        <p:spPr>
          <a:ln/>
        </p:spPr>
        <p:txBody>
          <a:bodyPr/>
          <a:lstStyle>
            <a:lvl1pPr>
              <a:defRPr/>
            </a:lvl1pPr>
          </a:lstStyle>
          <a:p>
            <a:pPr>
              <a:defRPr/>
            </a:pPr>
            <a:endParaRPr lang="tr-TR" alt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ltLang="tr-TR"/>
          </a:p>
        </p:txBody>
      </p:sp>
      <p:sp>
        <p:nvSpPr>
          <p:cNvPr id="7" name="Rectangle 6"/>
          <p:cNvSpPr>
            <a:spLocks noGrp="1" noChangeArrowheads="1"/>
          </p:cNvSpPr>
          <p:nvPr>
            <p:ph type="sldNum" sz="quarter" idx="12"/>
          </p:nvPr>
        </p:nvSpPr>
        <p:spPr>
          <a:ln/>
        </p:spPr>
        <p:txBody>
          <a:bodyPr/>
          <a:lstStyle>
            <a:lvl1pPr>
              <a:defRPr/>
            </a:lvl1pPr>
          </a:lstStyle>
          <a:p>
            <a:fld id="{1AAE3547-049C-4FF4-B385-60745AD661A4}" type="slidenum">
              <a:rPr lang="en-US" altLang="tr-TR"/>
              <a:pPr/>
              <a:t>‹#›</a:t>
            </a:fld>
            <a:endParaRPr lang="en-US" altLang="tr-TR"/>
          </a:p>
        </p:txBody>
      </p:sp>
    </p:spTree>
    <p:extLst>
      <p:ext uri="{BB962C8B-B14F-4D97-AF65-F5344CB8AC3E}">
        <p14:creationId xmlns:p14="http://schemas.microsoft.com/office/powerpoint/2010/main" val="3166722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1260753" y="1586177"/>
            <a:ext cx="22681644" cy="6600825"/>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1260754" y="8865130"/>
            <a:ext cx="11135106" cy="3694775"/>
          </a:xfrm>
        </p:spPr>
        <p:txBody>
          <a:bodyPr anchor="b"/>
          <a:lstStyle>
            <a:lvl1pPr marL="0" indent="0">
              <a:buNone/>
              <a:defRPr sz="2000" b="1"/>
            </a:lvl1pPr>
            <a:lvl2pPr marL="380985" indent="0">
              <a:buNone/>
              <a:defRPr sz="1700" b="1"/>
            </a:lvl2pPr>
            <a:lvl3pPr marL="761970" indent="0">
              <a:buNone/>
              <a:defRPr sz="1500" b="1"/>
            </a:lvl3pPr>
            <a:lvl4pPr marL="1142954" indent="0">
              <a:buNone/>
              <a:defRPr sz="1300" b="1"/>
            </a:lvl4pPr>
            <a:lvl5pPr marL="1523939" indent="0">
              <a:buNone/>
              <a:defRPr sz="1300" b="1"/>
            </a:lvl5pPr>
            <a:lvl6pPr marL="1904924" indent="0">
              <a:buNone/>
              <a:defRPr sz="1300" b="1"/>
            </a:lvl6pPr>
            <a:lvl7pPr marL="2285909" indent="0">
              <a:buNone/>
              <a:defRPr sz="1300" b="1"/>
            </a:lvl7pPr>
            <a:lvl8pPr marL="2666893" indent="0">
              <a:buNone/>
              <a:defRPr sz="1300" b="1"/>
            </a:lvl8pPr>
            <a:lvl9pPr marL="3047878" indent="0">
              <a:buNone/>
              <a:defRPr sz="1300" b="1"/>
            </a:lvl9pPr>
          </a:lstStyle>
          <a:p>
            <a:pPr lvl="0"/>
            <a:r>
              <a:rPr lang="tr-TR" smtClean="0"/>
              <a:t>Asıl metin stillerini düzenlemek için tıklatın</a:t>
            </a:r>
          </a:p>
        </p:txBody>
      </p:sp>
      <p:sp>
        <p:nvSpPr>
          <p:cNvPr id="4" name="3 İçerik Yer Tutucusu"/>
          <p:cNvSpPr>
            <a:spLocks noGrp="1"/>
          </p:cNvSpPr>
          <p:nvPr>
            <p:ph sz="half" idx="2"/>
          </p:nvPr>
        </p:nvSpPr>
        <p:spPr>
          <a:xfrm>
            <a:off x="1260754" y="12559904"/>
            <a:ext cx="11135106" cy="22819122"/>
          </a:xfrm>
        </p:spPr>
        <p:txBody>
          <a:bodyPr/>
          <a:lstStyle>
            <a:lvl1pPr>
              <a:defRPr sz="20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12803323" y="8865130"/>
            <a:ext cx="11139075" cy="3694775"/>
          </a:xfrm>
        </p:spPr>
        <p:txBody>
          <a:bodyPr anchor="b"/>
          <a:lstStyle>
            <a:lvl1pPr marL="0" indent="0">
              <a:buNone/>
              <a:defRPr sz="2000" b="1"/>
            </a:lvl1pPr>
            <a:lvl2pPr marL="380985" indent="0">
              <a:buNone/>
              <a:defRPr sz="1700" b="1"/>
            </a:lvl2pPr>
            <a:lvl3pPr marL="761970" indent="0">
              <a:buNone/>
              <a:defRPr sz="1500" b="1"/>
            </a:lvl3pPr>
            <a:lvl4pPr marL="1142954" indent="0">
              <a:buNone/>
              <a:defRPr sz="1300" b="1"/>
            </a:lvl4pPr>
            <a:lvl5pPr marL="1523939" indent="0">
              <a:buNone/>
              <a:defRPr sz="1300" b="1"/>
            </a:lvl5pPr>
            <a:lvl6pPr marL="1904924" indent="0">
              <a:buNone/>
              <a:defRPr sz="1300" b="1"/>
            </a:lvl6pPr>
            <a:lvl7pPr marL="2285909" indent="0">
              <a:buNone/>
              <a:defRPr sz="1300" b="1"/>
            </a:lvl7pPr>
            <a:lvl8pPr marL="2666893" indent="0">
              <a:buNone/>
              <a:defRPr sz="1300" b="1"/>
            </a:lvl8pPr>
            <a:lvl9pPr marL="3047878" indent="0">
              <a:buNone/>
              <a:defRPr sz="13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12803323" y="12559904"/>
            <a:ext cx="11139075" cy="22819122"/>
          </a:xfrm>
        </p:spPr>
        <p:txBody>
          <a:bodyPr/>
          <a:lstStyle>
            <a:lvl1pPr>
              <a:defRPr sz="20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4"/>
          <p:cNvSpPr>
            <a:spLocks noGrp="1" noChangeArrowheads="1"/>
          </p:cNvSpPr>
          <p:nvPr>
            <p:ph type="dt" sz="half" idx="10"/>
          </p:nvPr>
        </p:nvSpPr>
        <p:spPr>
          <a:ln/>
        </p:spPr>
        <p:txBody>
          <a:bodyPr/>
          <a:lstStyle>
            <a:lvl1pPr>
              <a:defRPr/>
            </a:lvl1pPr>
          </a:lstStyle>
          <a:p>
            <a:pPr>
              <a:defRPr/>
            </a:pPr>
            <a:endParaRPr lang="tr-TR" altLang="tr-TR"/>
          </a:p>
        </p:txBody>
      </p:sp>
      <p:sp>
        <p:nvSpPr>
          <p:cNvPr id="8" name="Rectangle 5"/>
          <p:cNvSpPr>
            <a:spLocks noGrp="1" noChangeArrowheads="1"/>
          </p:cNvSpPr>
          <p:nvPr>
            <p:ph type="ftr" sz="quarter" idx="11"/>
          </p:nvPr>
        </p:nvSpPr>
        <p:spPr>
          <a:ln/>
        </p:spPr>
        <p:txBody>
          <a:bodyPr/>
          <a:lstStyle>
            <a:lvl1pPr>
              <a:defRPr/>
            </a:lvl1pPr>
          </a:lstStyle>
          <a:p>
            <a:pPr>
              <a:defRPr/>
            </a:pPr>
            <a:endParaRPr lang="tr-TR" altLang="tr-TR"/>
          </a:p>
        </p:txBody>
      </p:sp>
      <p:sp>
        <p:nvSpPr>
          <p:cNvPr id="9" name="Rectangle 6"/>
          <p:cNvSpPr>
            <a:spLocks noGrp="1" noChangeArrowheads="1"/>
          </p:cNvSpPr>
          <p:nvPr>
            <p:ph type="sldNum" sz="quarter" idx="12"/>
          </p:nvPr>
        </p:nvSpPr>
        <p:spPr>
          <a:ln/>
        </p:spPr>
        <p:txBody>
          <a:bodyPr/>
          <a:lstStyle>
            <a:lvl1pPr>
              <a:defRPr/>
            </a:lvl1pPr>
          </a:lstStyle>
          <a:p>
            <a:fld id="{5AAD010B-7E46-4A14-A845-09D189177B36}" type="slidenum">
              <a:rPr lang="en-US" altLang="tr-TR"/>
              <a:pPr/>
              <a:t>‹#›</a:t>
            </a:fld>
            <a:endParaRPr lang="en-US" altLang="tr-TR"/>
          </a:p>
        </p:txBody>
      </p:sp>
    </p:spTree>
    <p:extLst>
      <p:ext uri="{BB962C8B-B14F-4D97-AF65-F5344CB8AC3E}">
        <p14:creationId xmlns:p14="http://schemas.microsoft.com/office/powerpoint/2010/main" val="193181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Rectangle 4"/>
          <p:cNvSpPr>
            <a:spLocks noGrp="1" noChangeArrowheads="1"/>
          </p:cNvSpPr>
          <p:nvPr>
            <p:ph type="dt" sz="half" idx="10"/>
          </p:nvPr>
        </p:nvSpPr>
        <p:spPr>
          <a:ln/>
        </p:spPr>
        <p:txBody>
          <a:bodyPr/>
          <a:lstStyle>
            <a:lvl1pPr>
              <a:defRPr/>
            </a:lvl1pPr>
          </a:lstStyle>
          <a:p>
            <a:pPr>
              <a:defRPr/>
            </a:pPr>
            <a:endParaRPr lang="tr-TR" altLang="tr-TR"/>
          </a:p>
        </p:txBody>
      </p:sp>
      <p:sp>
        <p:nvSpPr>
          <p:cNvPr id="4" name="Rectangle 5"/>
          <p:cNvSpPr>
            <a:spLocks noGrp="1" noChangeArrowheads="1"/>
          </p:cNvSpPr>
          <p:nvPr>
            <p:ph type="ftr" sz="quarter" idx="11"/>
          </p:nvPr>
        </p:nvSpPr>
        <p:spPr>
          <a:ln/>
        </p:spPr>
        <p:txBody>
          <a:bodyPr/>
          <a:lstStyle>
            <a:lvl1pPr>
              <a:defRPr/>
            </a:lvl1pPr>
          </a:lstStyle>
          <a:p>
            <a:pPr>
              <a:defRPr/>
            </a:pPr>
            <a:endParaRPr lang="tr-TR" altLang="tr-TR"/>
          </a:p>
        </p:txBody>
      </p:sp>
      <p:sp>
        <p:nvSpPr>
          <p:cNvPr id="5" name="Rectangle 6"/>
          <p:cNvSpPr>
            <a:spLocks noGrp="1" noChangeArrowheads="1"/>
          </p:cNvSpPr>
          <p:nvPr>
            <p:ph type="sldNum" sz="quarter" idx="12"/>
          </p:nvPr>
        </p:nvSpPr>
        <p:spPr>
          <a:ln/>
        </p:spPr>
        <p:txBody>
          <a:bodyPr/>
          <a:lstStyle>
            <a:lvl1pPr>
              <a:defRPr/>
            </a:lvl1pPr>
          </a:lstStyle>
          <a:p>
            <a:fld id="{77962F8F-8F7A-483A-B3F7-97B04BA2DBF6}" type="slidenum">
              <a:rPr lang="en-US" altLang="tr-TR"/>
              <a:pPr/>
              <a:t>‹#›</a:t>
            </a:fld>
            <a:endParaRPr lang="en-US" altLang="tr-TR"/>
          </a:p>
        </p:txBody>
      </p:sp>
    </p:spTree>
    <p:extLst>
      <p:ext uri="{BB962C8B-B14F-4D97-AF65-F5344CB8AC3E}">
        <p14:creationId xmlns:p14="http://schemas.microsoft.com/office/powerpoint/2010/main" val="851705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tr-TR" altLang="tr-TR"/>
          </a:p>
        </p:txBody>
      </p:sp>
      <p:sp>
        <p:nvSpPr>
          <p:cNvPr id="3" name="Rectangle 5"/>
          <p:cNvSpPr>
            <a:spLocks noGrp="1" noChangeArrowheads="1"/>
          </p:cNvSpPr>
          <p:nvPr>
            <p:ph type="ftr" sz="quarter" idx="11"/>
          </p:nvPr>
        </p:nvSpPr>
        <p:spPr>
          <a:ln/>
        </p:spPr>
        <p:txBody>
          <a:bodyPr/>
          <a:lstStyle>
            <a:lvl1pPr>
              <a:defRPr/>
            </a:lvl1pPr>
          </a:lstStyle>
          <a:p>
            <a:pPr>
              <a:defRPr/>
            </a:pPr>
            <a:endParaRPr lang="tr-TR" altLang="tr-TR"/>
          </a:p>
        </p:txBody>
      </p:sp>
      <p:sp>
        <p:nvSpPr>
          <p:cNvPr id="4" name="Rectangle 6"/>
          <p:cNvSpPr>
            <a:spLocks noGrp="1" noChangeArrowheads="1"/>
          </p:cNvSpPr>
          <p:nvPr>
            <p:ph type="sldNum" sz="quarter" idx="12"/>
          </p:nvPr>
        </p:nvSpPr>
        <p:spPr>
          <a:ln/>
        </p:spPr>
        <p:txBody>
          <a:bodyPr/>
          <a:lstStyle>
            <a:lvl1pPr>
              <a:defRPr/>
            </a:lvl1pPr>
          </a:lstStyle>
          <a:p>
            <a:fld id="{3DBCF66D-97E9-4ACA-B6ED-396BCB264422}" type="slidenum">
              <a:rPr lang="en-US" altLang="tr-TR"/>
              <a:pPr/>
              <a:t>‹#›</a:t>
            </a:fld>
            <a:endParaRPr lang="en-US" altLang="tr-TR"/>
          </a:p>
        </p:txBody>
      </p:sp>
    </p:spTree>
    <p:extLst>
      <p:ext uri="{BB962C8B-B14F-4D97-AF65-F5344CB8AC3E}">
        <p14:creationId xmlns:p14="http://schemas.microsoft.com/office/powerpoint/2010/main" val="35845191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1260754" y="1577447"/>
            <a:ext cx="8290805" cy="6709966"/>
          </a:xfrm>
        </p:spPr>
        <p:txBody>
          <a:bodyPr anchor="b"/>
          <a:lstStyle>
            <a:lvl1pPr algn="l">
              <a:defRPr sz="1700" b="1"/>
            </a:lvl1pPr>
          </a:lstStyle>
          <a:p>
            <a:r>
              <a:rPr lang="tr-TR" smtClean="0"/>
              <a:t>Asıl başlık stili için tıklatın</a:t>
            </a:r>
            <a:endParaRPr lang="tr-TR"/>
          </a:p>
        </p:txBody>
      </p:sp>
      <p:sp>
        <p:nvSpPr>
          <p:cNvPr id="3" name="2 İçerik Yer Tutucusu"/>
          <p:cNvSpPr>
            <a:spLocks noGrp="1"/>
          </p:cNvSpPr>
          <p:nvPr>
            <p:ph idx="1"/>
          </p:nvPr>
        </p:nvSpPr>
        <p:spPr>
          <a:xfrm>
            <a:off x="9853187" y="1577446"/>
            <a:ext cx="14089210" cy="33801579"/>
          </a:xfrm>
        </p:spPr>
        <p:txBody>
          <a:bodyPr/>
          <a:lstStyle>
            <a:lvl1pPr>
              <a:defRPr sz="2700"/>
            </a:lvl1pPr>
            <a:lvl2pPr>
              <a:defRPr sz="2300"/>
            </a:lvl2pPr>
            <a:lvl3pPr>
              <a:defRPr sz="2000"/>
            </a:lvl3pPr>
            <a:lvl4pPr>
              <a:defRPr sz="1700"/>
            </a:lvl4pPr>
            <a:lvl5pPr>
              <a:defRPr sz="1700"/>
            </a:lvl5pPr>
            <a:lvl6pPr>
              <a:defRPr sz="1700"/>
            </a:lvl6pPr>
            <a:lvl7pPr>
              <a:defRPr sz="1700"/>
            </a:lvl7pPr>
            <a:lvl8pPr>
              <a:defRPr sz="1700"/>
            </a:lvl8pPr>
            <a:lvl9pPr>
              <a:defRPr sz="17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1260754" y="8287413"/>
            <a:ext cx="8290805" cy="27091613"/>
          </a:xfrm>
        </p:spPr>
        <p:txBody>
          <a:bodyPr/>
          <a:lstStyle>
            <a:lvl1pPr marL="0" indent="0">
              <a:buNone/>
              <a:defRPr sz="1200"/>
            </a:lvl1pPr>
            <a:lvl2pPr marL="380985" indent="0">
              <a:buNone/>
              <a:defRPr sz="1000"/>
            </a:lvl2pPr>
            <a:lvl3pPr marL="761970" indent="0">
              <a:buNone/>
              <a:defRPr sz="800"/>
            </a:lvl3pPr>
            <a:lvl4pPr marL="1142954" indent="0">
              <a:buNone/>
              <a:defRPr sz="700"/>
            </a:lvl4pPr>
            <a:lvl5pPr marL="1523939" indent="0">
              <a:buNone/>
              <a:defRPr sz="700"/>
            </a:lvl5pPr>
            <a:lvl6pPr marL="1904924" indent="0">
              <a:buNone/>
              <a:defRPr sz="700"/>
            </a:lvl6pPr>
            <a:lvl7pPr marL="2285909" indent="0">
              <a:buNone/>
              <a:defRPr sz="700"/>
            </a:lvl7pPr>
            <a:lvl8pPr marL="2666893" indent="0">
              <a:buNone/>
              <a:defRPr sz="700"/>
            </a:lvl8pPr>
            <a:lvl9pPr marL="3047878" indent="0">
              <a:buNone/>
              <a:defRPr sz="700"/>
            </a:lvl9pPr>
          </a:lstStyle>
          <a:p>
            <a:pPr lvl="0"/>
            <a:r>
              <a:rPr lang="tr-TR" smtClean="0"/>
              <a:t>Asıl metin stillerini düzenlemek için tıklatın</a:t>
            </a:r>
          </a:p>
        </p:txBody>
      </p:sp>
      <p:sp>
        <p:nvSpPr>
          <p:cNvPr id="5" name="Rectangle 4"/>
          <p:cNvSpPr>
            <a:spLocks noGrp="1" noChangeArrowheads="1"/>
          </p:cNvSpPr>
          <p:nvPr>
            <p:ph type="dt" sz="half" idx="10"/>
          </p:nvPr>
        </p:nvSpPr>
        <p:spPr>
          <a:ln/>
        </p:spPr>
        <p:txBody>
          <a:bodyPr/>
          <a:lstStyle>
            <a:lvl1pPr>
              <a:defRPr/>
            </a:lvl1pPr>
          </a:lstStyle>
          <a:p>
            <a:pPr>
              <a:defRPr/>
            </a:pPr>
            <a:endParaRPr lang="tr-TR" alt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ltLang="tr-TR"/>
          </a:p>
        </p:txBody>
      </p:sp>
      <p:sp>
        <p:nvSpPr>
          <p:cNvPr id="7" name="Rectangle 6"/>
          <p:cNvSpPr>
            <a:spLocks noGrp="1" noChangeArrowheads="1"/>
          </p:cNvSpPr>
          <p:nvPr>
            <p:ph type="sldNum" sz="quarter" idx="12"/>
          </p:nvPr>
        </p:nvSpPr>
        <p:spPr>
          <a:ln/>
        </p:spPr>
        <p:txBody>
          <a:bodyPr/>
          <a:lstStyle>
            <a:lvl1pPr>
              <a:defRPr/>
            </a:lvl1pPr>
          </a:lstStyle>
          <a:p>
            <a:fld id="{F97A9DFA-B363-4BEA-AEF5-57BBCDDBE002}" type="slidenum">
              <a:rPr lang="en-US" altLang="tr-TR"/>
              <a:pPr/>
              <a:t>‹#›</a:t>
            </a:fld>
            <a:endParaRPr lang="en-US" altLang="tr-TR"/>
          </a:p>
        </p:txBody>
      </p:sp>
    </p:spTree>
    <p:extLst>
      <p:ext uri="{BB962C8B-B14F-4D97-AF65-F5344CB8AC3E}">
        <p14:creationId xmlns:p14="http://schemas.microsoft.com/office/powerpoint/2010/main" val="2644071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4939824" y="27723175"/>
            <a:ext cx="15122419" cy="3272763"/>
          </a:xfrm>
        </p:spPr>
        <p:txBody>
          <a:bodyPr anchor="b"/>
          <a:lstStyle>
            <a:lvl1pPr algn="l">
              <a:defRPr sz="1700" b="1"/>
            </a:lvl1pPr>
          </a:lstStyle>
          <a:p>
            <a:r>
              <a:rPr lang="tr-TR" smtClean="0"/>
              <a:t>Asıl başlık stili için tıklatın</a:t>
            </a:r>
            <a:endParaRPr lang="tr-TR"/>
          </a:p>
        </p:txBody>
      </p:sp>
      <p:sp>
        <p:nvSpPr>
          <p:cNvPr id="3" name="2 Resim Yer Tutucusu"/>
          <p:cNvSpPr>
            <a:spLocks noGrp="1"/>
          </p:cNvSpPr>
          <p:nvPr>
            <p:ph type="pic" idx="1"/>
          </p:nvPr>
        </p:nvSpPr>
        <p:spPr>
          <a:xfrm>
            <a:off x="4939824" y="3539067"/>
            <a:ext cx="15122419" cy="23762098"/>
          </a:xfrm>
        </p:spPr>
        <p:txBody>
          <a:bodyPr/>
          <a:lstStyle>
            <a:lvl1pPr marL="0" indent="0">
              <a:buNone/>
              <a:defRPr sz="2700"/>
            </a:lvl1pPr>
            <a:lvl2pPr marL="380985" indent="0">
              <a:buNone/>
              <a:defRPr sz="2300"/>
            </a:lvl2pPr>
            <a:lvl3pPr marL="761970" indent="0">
              <a:buNone/>
              <a:defRPr sz="2000"/>
            </a:lvl3pPr>
            <a:lvl4pPr marL="1142954" indent="0">
              <a:buNone/>
              <a:defRPr sz="1700"/>
            </a:lvl4pPr>
            <a:lvl5pPr marL="1523939" indent="0">
              <a:buNone/>
              <a:defRPr sz="1700"/>
            </a:lvl5pPr>
            <a:lvl6pPr marL="1904924" indent="0">
              <a:buNone/>
              <a:defRPr sz="1700"/>
            </a:lvl6pPr>
            <a:lvl7pPr marL="2285909" indent="0">
              <a:buNone/>
              <a:defRPr sz="1700"/>
            </a:lvl7pPr>
            <a:lvl8pPr marL="2666893" indent="0">
              <a:buNone/>
              <a:defRPr sz="1700"/>
            </a:lvl8pPr>
            <a:lvl9pPr marL="3047878" indent="0">
              <a:buNone/>
              <a:defRPr sz="1700"/>
            </a:lvl9pPr>
          </a:lstStyle>
          <a:p>
            <a:pPr lvl="0"/>
            <a:endParaRPr lang="tr-TR" noProof="0" smtClean="0"/>
          </a:p>
        </p:txBody>
      </p:sp>
      <p:sp>
        <p:nvSpPr>
          <p:cNvPr id="4" name="3 Metin Yer Tutucusu"/>
          <p:cNvSpPr>
            <a:spLocks noGrp="1"/>
          </p:cNvSpPr>
          <p:nvPr>
            <p:ph type="body" sz="half" idx="2"/>
          </p:nvPr>
        </p:nvSpPr>
        <p:spPr>
          <a:xfrm>
            <a:off x="4939824" y="30995937"/>
            <a:ext cx="15122419" cy="4647936"/>
          </a:xfrm>
        </p:spPr>
        <p:txBody>
          <a:bodyPr/>
          <a:lstStyle>
            <a:lvl1pPr marL="0" indent="0">
              <a:buNone/>
              <a:defRPr sz="1200"/>
            </a:lvl1pPr>
            <a:lvl2pPr marL="380985" indent="0">
              <a:buNone/>
              <a:defRPr sz="1000"/>
            </a:lvl2pPr>
            <a:lvl3pPr marL="761970" indent="0">
              <a:buNone/>
              <a:defRPr sz="800"/>
            </a:lvl3pPr>
            <a:lvl4pPr marL="1142954" indent="0">
              <a:buNone/>
              <a:defRPr sz="700"/>
            </a:lvl4pPr>
            <a:lvl5pPr marL="1523939" indent="0">
              <a:buNone/>
              <a:defRPr sz="700"/>
            </a:lvl5pPr>
            <a:lvl6pPr marL="1904924" indent="0">
              <a:buNone/>
              <a:defRPr sz="700"/>
            </a:lvl6pPr>
            <a:lvl7pPr marL="2285909" indent="0">
              <a:buNone/>
              <a:defRPr sz="700"/>
            </a:lvl7pPr>
            <a:lvl8pPr marL="2666893" indent="0">
              <a:buNone/>
              <a:defRPr sz="700"/>
            </a:lvl8pPr>
            <a:lvl9pPr marL="3047878" indent="0">
              <a:buNone/>
              <a:defRPr sz="700"/>
            </a:lvl9pPr>
          </a:lstStyle>
          <a:p>
            <a:pPr lvl="0"/>
            <a:r>
              <a:rPr lang="tr-TR" smtClean="0"/>
              <a:t>Asıl metin stillerini düzenlemek için tıklatın</a:t>
            </a:r>
          </a:p>
        </p:txBody>
      </p:sp>
      <p:sp>
        <p:nvSpPr>
          <p:cNvPr id="5" name="Rectangle 4"/>
          <p:cNvSpPr>
            <a:spLocks noGrp="1" noChangeArrowheads="1"/>
          </p:cNvSpPr>
          <p:nvPr>
            <p:ph type="dt" sz="half" idx="10"/>
          </p:nvPr>
        </p:nvSpPr>
        <p:spPr>
          <a:ln/>
        </p:spPr>
        <p:txBody>
          <a:bodyPr/>
          <a:lstStyle>
            <a:lvl1pPr>
              <a:defRPr/>
            </a:lvl1pPr>
          </a:lstStyle>
          <a:p>
            <a:pPr>
              <a:defRPr/>
            </a:pPr>
            <a:endParaRPr lang="tr-TR" alt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ltLang="tr-TR"/>
          </a:p>
        </p:txBody>
      </p:sp>
      <p:sp>
        <p:nvSpPr>
          <p:cNvPr id="7" name="Rectangle 6"/>
          <p:cNvSpPr>
            <a:spLocks noGrp="1" noChangeArrowheads="1"/>
          </p:cNvSpPr>
          <p:nvPr>
            <p:ph type="sldNum" sz="quarter" idx="12"/>
          </p:nvPr>
        </p:nvSpPr>
        <p:spPr>
          <a:ln/>
        </p:spPr>
        <p:txBody>
          <a:bodyPr/>
          <a:lstStyle>
            <a:lvl1pPr>
              <a:defRPr/>
            </a:lvl1pPr>
          </a:lstStyle>
          <a:p>
            <a:fld id="{9A47CFC3-4703-48B0-B9B5-89FD62A822A3}" type="slidenum">
              <a:rPr lang="en-US" altLang="tr-TR"/>
              <a:pPr/>
              <a:t>‹#›</a:t>
            </a:fld>
            <a:endParaRPr lang="en-US" altLang="tr-TR"/>
          </a:p>
        </p:txBody>
      </p:sp>
    </p:spTree>
    <p:extLst>
      <p:ext uri="{BB962C8B-B14F-4D97-AF65-F5344CB8AC3E}">
        <p14:creationId xmlns:p14="http://schemas.microsoft.com/office/powerpoint/2010/main" val="306985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4"/>
          <p:cNvSpPr>
            <a:spLocks noGrp="1" noChangeArrowheads="1"/>
          </p:cNvSpPr>
          <p:nvPr>
            <p:ph type="dt" sz="half" idx="10"/>
          </p:nvPr>
        </p:nvSpPr>
        <p:spPr>
          <a:ln/>
        </p:spPr>
        <p:txBody>
          <a:bodyPr/>
          <a:lstStyle>
            <a:lvl1pPr>
              <a:defRPr/>
            </a:lvl1pPr>
          </a:lstStyle>
          <a:p>
            <a:pPr>
              <a:defRPr/>
            </a:pPr>
            <a:endParaRPr lang="tr-TR" alt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ltLang="tr-TR"/>
          </a:p>
        </p:txBody>
      </p:sp>
      <p:sp>
        <p:nvSpPr>
          <p:cNvPr id="6" name="Rectangle 6"/>
          <p:cNvSpPr>
            <a:spLocks noGrp="1" noChangeArrowheads="1"/>
          </p:cNvSpPr>
          <p:nvPr>
            <p:ph type="sldNum" sz="quarter" idx="12"/>
          </p:nvPr>
        </p:nvSpPr>
        <p:spPr>
          <a:ln/>
        </p:spPr>
        <p:txBody>
          <a:bodyPr/>
          <a:lstStyle>
            <a:lvl1pPr>
              <a:defRPr/>
            </a:lvl1pPr>
          </a:lstStyle>
          <a:p>
            <a:fld id="{F9D04C33-32F8-4FD3-8751-0D4A3A9BF8CF}" type="slidenum">
              <a:rPr lang="en-US" altLang="tr-TR"/>
              <a:pPr/>
              <a:t>‹#›</a:t>
            </a:fld>
            <a:endParaRPr lang="en-US" altLang="tr-TR"/>
          </a:p>
        </p:txBody>
      </p:sp>
    </p:spTree>
    <p:extLst>
      <p:ext uri="{BB962C8B-B14F-4D97-AF65-F5344CB8AC3E}">
        <p14:creationId xmlns:p14="http://schemas.microsoft.com/office/powerpoint/2010/main" val="3139220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17957460" y="3520150"/>
            <a:ext cx="5355223" cy="316842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1890468" y="3520150"/>
            <a:ext cx="15939990" cy="316842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4"/>
          <p:cNvSpPr>
            <a:spLocks noGrp="1" noChangeArrowheads="1"/>
          </p:cNvSpPr>
          <p:nvPr>
            <p:ph type="dt" sz="half" idx="10"/>
          </p:nvPr>
        </p:nvSpPr>
        <p:spPr>
          <a:ln/>
        </p:spPr>
        <p:txBody>
          <a:bodyPr/>
          <a:lstStyle>
            <a:lvl1pPr>
              <a:defRPr/>
            </a:lvl1pPr>
          </a:lstStyle>
          <a:p>
            <a:pPr>
              <a:defRPr/>
            </a:pPr>
            <a:endParaRPr lang="tr-TR" alt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ltLang="tr-TR"/>
          </a:p>
        </p:txBody>
      </p:sp>
      <p:sp>
        <p:nvSpPr>
          <p:cNvPr id="6" name="Rectangle 6"/>
          <p:cNvSpPr>
            <a:spLocks noGrp="1" noChangeArrowheads="1"/>
          </p:cNvSpPr>
          <p:nvPr>
            <p:ph type="sldNum" sz="quarter" idx="12"/>
          </p:nvPr>
        </p:nvSpPr>
        <p:spPr>
          <a:ln/>
        </p:spPr>
        <p:txBody>
          <a:bodyPr/>
          <a:lstStyle>
            <a:lvl1pPr>
              <a:defRPr/>
            </a:lvl1pPr>
          </a:lstStyle>
          <a:p>
            <a:fld id="{7C0F5BF3-17F7-4FE3-96E7-A69652077BC5}" type="slidenum">
              <a:rPr lang="en-US" altLang="tr-TR"/>
              <a:pPr/>
              <a:t>‹#›</a:t>
            </a:fld>
            <a:endParaRPr lang="en-US" altLang="tr-TR"/>
          </a:p>
        </p:txBody>
      </p:sp>
    </p:spTree>
    <p:extLst>
      <p:ext uri="{BB962C8B-B14F-4D97-AF65-F5344CB8AC3E}">
        <p14:creationId xmlns:p14="http://schemas.microsoft.com/office/powerpoint/2010/main" val="29347370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890713" y="3521075"/>
            <a:ext cx="21421725" cy="660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349736" tIns="174868" rIns="349736" bIns="174868" numCol="1" anchor="ctr" anchorCtr="0" compatLnSpc="1">
            <a:prstTxWarp prst="textNoShape">
              <a:avLst/>
            </a:prstTxWarp>
          </a:bodyPr>
          <a:lstStyle/>
          <a:p>
            <a:pPr lvl="0"/>
            <a:r>
              <a:rPr lang="en-US" altLang="tr-TR" smtClean="0"/>
              <a:t>Click to edit Master title style</a:t>
            </a:r>
          </a:p>
        </p:txBody>
      </p:sp>
      <p:sp>
        <p:nvSpPr>
          <p:cNvPr id="1027" name="Rectangle 3"/>
          <p:cNvSpPr>
            <a:spLocks noGrp="1" noChangeArrowheads="1"/>
          </p:cNvSpPr>
          <p:nvPr>
            <p:ph type="body" idx="1"/>
          </p:nvPr>
        </p:nvSpPr>
        <p:spPr bwMode="auto">
          <a:xfrm>
            <a:off x="1890713" y="11441113"/>
            <a:ext cx="21421725" cy="2376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349736" tIns="174868" rIns="349736" bIns="174868" numCol="1" anchor="t" anchorCtr="0" compatLnSpc="1">
            <a:prstTxWarp prst="textNoShape">
              <a:avLst/>
            </a:prstTxWarp>
          </a:bodyPr>
          <a:lstStyle/>
          <a:p>
            <a:pPr lvl="0"/>
            <a:r>
              <a:rPr lang="en-US" altLang="tr-TR" smtClean="0"/>
              <a:t>Click to edit Master text styles</a:t>
            </a:r>
          </a:p>
          <a:p>
            <a:pPr lvl="1"/>
            <a:r>
              <a:rPr lang="en-US" altLang="tr-TR" smtClean="0"/>
              <a:t>Second level</a:t>
            </a:r>
          </a:p>
          <a:p>
            <a:pPr lvl="2"/>
            <a:r>
              <a:rPr lang="en-US" altLang="tr-TR" smtClean="0"/>
              <a:t>Third level</a:t>
            </a:r>
          </a:p>
          <a:p>
            <a:pPr lvl="3"/>
            <a:r>
              <a:rPr lang="en-US" altLang="tr-TR" smtClean="0"/>
              <a:t>Fourth level</a:t>
            </a:r>
          </a:p>
          <a:p>
            <a:pPr lvl="4"/>
            <a:r>
              <a:rPr lang="en-US" altLang="tr-TR" smtClean="0"/>
              <a:t>Fifth level</a:t>
            </a:r>
          </a:p>
        </p:txBody>
      </p:sp>
      <p:sp>
        <p:nvSpPr>
          <p:cNvPr id="1028" name="Rectangle 4"/>
          <p:cNvSpPr>
            <a:spLocks noGrp="1" noChangeArrowheads="1"/>
          </p:cNvSpPr>
          <p:nvPr>
            <p:ph type="dt" sz="half" idx="2"/>
          </p:nvPr>
        </p:nvSpPr>
        <p:spPr bwMode="auto">
          <a:xfrm>
            <a:off x="1890713" y="36083875"/>
            <a:ext cx="5249862" cy="2641600"/>
          </a:xfrm>
          <a:prstGeom prst="rect">
            <a:avLst/>
          </a:prstGeom>
          <a:noFill/>
          <a:ln w="9525">
            <a:noFill/>
            <a:miter lim="800000"/>
            <a:headEnd/>
            <a:tailEnd/>
          </a:ln>
          <a:effectLst/>
        </p:spPr>
        <p:txBody>
          <a:bodyPr vert="horz" wrap="square" lIns="349736" tIns="174868" rIns="349736" bIns="174868" numCol="1" anchor="t" anchorCtr="0" compatLnSpc="1">
            <a:prstTxWarp prst="textNoShape">
              <a:avLst/>
            </a:prstTxWarp>
          </a:bodyPr>
          <a:lstStyle>
            <a:lvl1pPr eaLnBrk="1" hangingPunct="1">
              <a:defRPr sz="5300">
                <a:latin typeface="Times New Roman" pitchFamily="18" charset="0"/>
                <a:ea typeface="+mn-ea"/>
                <a:cs typeface="+mn-cs"/>
              </a:defRPr>
            </a:lvl1pPr>
          </a:lstStyle>
          <a:p>
            <a:pPr>
              <a:defRPr/>
            </a:pPr>
            <a:endParaRPr lang="tr-TR" altLang="tr-TR"/>
          </a:p>
        </p:txBody>
      </p:sp>
      <p:sp>
        <p:nvSpPr>
          <p:cNvPr id="1029" name="Rectangle 5"/>
          <p:cNvSpPr>
            <a:spLocks noGrp="1" noChangeArrowheads="1"/>
          </p:cNvSpPr>
          <p:nvPr>
            <p:ph type="ftr" sz="quarter" idx="3"/>
          </p:nvPr>
        </p:nvSpPr>
        <p:spPr bwMode="auto">
          <a:xfrm>
            <a:off x="8610600" y="36083875"/>
            <a:ext cx="7981950" cy="2641600"/>
          </a:xfrm>
          <a:prstGeom prst="rect">
            <a:avLst/>
          </a:prstGeom>
          <a:noFill/>
          <a:ln w="9525">
            <a:noFill/>
            <a:miter lim="800000"/>
            <a:headEnd/>
            <a:tailEnd/>
          </a:ln>
          <a:effectLst/>
        </p:spPr>
        <p:txBody>
          <a:bodyPr vert="horz" wrap="square" lIns="349736" tIns="174868" rIns="349736" bIns="174868" numCol="1" anchor="t" anchorCtr="0" compatLnSpc="1">
            <a:prstTxWarp prst="textNoShape">
              <a:avLst/>
            </a:prstTxWarp>
          </a:bodyPr>
          <a:lstStyle>
            <a:lvl1pPr algn="ctr" eaLnBrk="1" hangingPunct="1">
              <a:defRPr sz="5300">
                <a:latin typeface="Times New Roman" pitchFamily="18" charset="0"/>
                <a:ea typeface="+mn-ea"/>
                <a:cs typeface="+mn-cs"/>
              </a:defRPr>
            </a:lvl1pPr>
          </a:lstStyle>
          <a:p>
            <a:pPr>
              <a:defRPr/>
            </a:pPr>
            <a:endParaRPr lang="tr-TR" altLang="tr-TR"/>
          </a:p>
        </p:txBody>
      </p:sp>
      <p:sp>
        <p:nvSpPr>
          <p:cNvPr id="1030" name="Rectangle 6"/>
          <p:cNvSpPr>
            <a:spLocks noGrp="1" noChangeArrowheads="1"/>
          </p:cNvSpPr>
          <p:nvPr>
            <p:ph type="sldNum" sz="quarter" idx="4"/>
          </p:nvPr>
        </p:nvSpPr>
        <p:spPr bwMode="auto">
          <a:xfrm>
            <a:off x="18062575" y="36083875"/>
            <a:ext cx="5249863" cy="2641600"/>
          </a:xfrm>
          <a:prstGeom prst="rect">
            <a:avLst/>
          </a:prstGeom>
          <a:noFill/>
          <a:ln w="9525">
            <a:noFill/>
            <a:miter lim="800000"/>
            <a:headEnd/>
            <a:tailEnd/>
          </a:ln>
          <a:effectLst/>
        </p:spPr>
        <p:txBody>
          <a:bodyPr vert="horz" wrap="square" lIns="349736" tIns="174868" rIns="349736" bIns="174868" numCol="1" anchor="t" anchorCtr="0" compatLnSpc="1">
            <a:prstTxWarp prst="textNoShape">
              <a:avLst/>
            </a:prstTxWarp>
          </a:bodyPr>
          <a:lstStyle>
            <a:lvl1pPr algn="r" eaLnBrk="1" hangingPunct="1">
              <a:defRPr sz="5300"/>
            </a:lvl1pPr>
          </a:lstStyle>
          <a:p>
            <a:fld id="{EA95B545-0CDE-49FF-9729-1F9C75E87CB6}" type="slidenum">
              <a:rPr lang="en-US" altLang="tr-TR"/>
              <a:pPr/>
              <a:t>‹#›</a:t>
            </a:fld>
            <a:endParaRPr lang="en-US" alt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497263" rtl="0" eaLnBrk="0" fontAlgn="base" hangingPunct="0">
        <a:spcBef>
          <a:spcPct val="0"/>
        </a:spcBef>
        <a:spcAft>
          <a:spcPct val="0"/>
        </a:spcAft>
        <a:defRPr sz="16800">
          <a:solidFill>
            <a:schemeClr val="tx2"/>
          </a:solidFill>
          <a:latin typeface="+mj-lt"/>
          <a:ea typeface="MS PGothic" pitchFamily="34" charset="-128"/>
          <a:cs typeface="MS PGothic" charset="0"/>
        </a:defRPr>
      </a:lvl1pPr>
      <a:lvl2pPr algn="ctr" defTabSz="3497263" rtl="0" eaLnBrk="0" fontAlgn="base" hangingPunct="0">
        <a:spcBef>
          <a:spcPct val="0"/>
        </a:spcBef>
        <a:spcAft>
          <a:spcPct val="0"/>
        </a:spcAft>
        <a:defRPr sz="16800">
          <a:solidFill>
            <a:schemeClr val="tx2"/>
          </a:solidFill>
          <a:latin typeface="Times New Roman" pitchFamily="18" charset="0"/>
          <a:ea typeface="MS PGothic" pitchFamily="34" charset="-128"/>
          <a:cs typeface="MS PGothic" charset="0"/>
        </a:defRPr>
      </a:lvl2pPr>
      <a:lvl3pPr algn="ctr" defTabSz="3497263" rtl="0" eaLnBrk="0" fontAlgn="base" hangingPunct="0">
        <a:spcBef>
          <a:spcPct val="0"/>
        </a:spcBef>
        <a:spcAft>
          <a:spcPct val="0"/>
        </a:spcAft>
        <a:defRPr sz="16800">
          <a:solidFill>
            <a:schemeClr val="tx2"/>
          </a:solidFill>
          <a:latin typeface="Times New Roman" pitchFamily="18" charset="0"/>
          <a:ea typeface="MS PGothic" pitchFamily="34" charset="-128"/>
          <a:cs typeface="MS PGothic" charset="0"/>
        </a:defRPr>
      </a:lvl3pPr>
      <a:lvl4pPr algn="ctr" defTabSz="3497263" rtl="0" eaLnBrk="0" fontAlgn="base" hangingPunct="0">
        <a:spcBef>
          <a:spcPct val="0"/>
        </a:spcBef>
        <a:spcAft>
          <a:spcPct val="0"/>
        </a:spcAft>
        <a:defRPr sz="16800">
          <a:solidFill>
            <a:schemeClr val="tx2"/>
          </a:solidFill>
          <a:latin typeface="Times New Roman" pitchFamily="18" charset="0"/>
          <a:ea typeface="MS PGothic" pitchFamily="34" charset="-128"/>
          <a:cs typeface="MS PGothic" charset="0"/>
        </a:defRPr>
      </a:lvl4pPr>
      <a:lvl5pPr algn="ctr" defTabSz="3497263" rtl="0" eaLnBrk="0" fontAlgn="base" hangingPunct="0">
        <a:spcBef>
          <a:spcPct val="0"/>
        </a:spcBef>
        <a:spcAft>
          <a:spcPct val="0"/>
        </a:spcAft>
        <a:defRPr sz="16800">
          <a:solidFill>
            <a:schemeClr val="tx2"/>
          </a:solidFill>
          <a:latin typeface="Times New Roman" pitchFamily="18" charset="0"/>
          <a:ea typeface="MS PGothic" pitchFamily="34" charset="-128"/>
          <a:cs typeface="MS PGothic" charset="0"/>
        </a:defRPr>
      </a:lvl5pPr>
      <a:lvl6pPr marL="380985" algn="ctr" defTabSz="3497652" rtl="0" fontAlgn="base">
        <a:spcBef>
          <a:spcPct val="0"/>
        </a:spcBef>
        <a:spcAft>
          <a:spcPct val="0"/>
        </a:spcAft>
        <a:defRPr sz="16800">
          <a:solidFill>
            <a:schemeClr val="tx2"/>
          </a:solidFill>
          <a:latin typeface="Times New Roman" pitchFamily="18" charset="0"/>
        </a:defRPr>
      </a:lvl6pPr>
      <a:lvl7pPr marL="761970" algn="ctr" defTabSz="3497652" rtl="0" fontAlgn="base">
        <a:spcBef>
          <a:spcPct val="0"/>
        </a:spcBef>
        <a:spcAft>
          <a:spcPct val="0"/>
        </a:spcAft>
        <a:defRPr sz="16800">
          <a:solidFill>
            <a:schemeClr val="tx2"/>
          </a:solidFill>
          <a:latin typeface="Times New Roman" pitchFamily="18" charset="0"/>
        </a:defRPr>
      </a:lvl7pPr>
      <a:lvl8pPr marL="1142954" algn="ctr" defTabSz="3497652" rtl="0" fontAlgn="base">
        <a:spcBef>
          <a:spcPct val="0"/>
        </a:spcBef>
        <a:spcAft>
          <a:spcPct val="0"/>
        </a:spcAft>
        <a:defRPr sz="16800">
          <a:solidFill>
            <a:schemeClr val="tx2"/>
          </a:solidFill>
          <a:latin typeface="Times New Roman" pitchFamily="18" charset="0"/>
        </a:defRPr>
      </a:lvl8pPr>
      <a:lvl9pPr marL="1523939" algn="ctr" defTabSz="3497652" rtl="0" fontAlgn="base">
        <a:spcBef>
          <a:spcPct val="0"/>
        </a:spcBef>
        <a:spcAft>
          <a:spcPct val="0"/>
        </a:spcAft>
        <a:defRPr sz="16800">
          <a:solidFill>
            <a:schemeClr val="tx2"/>
          </a:solidFill>
          <a:latin typeface="Times New Roman" pitchFamily="18" charset="0"/>
        </a:defRPr>
      </a:lvl9pPr>
    </p:titleStyle>
    <p:bodyStyle>
      <a:lvl1pPr marL="1309688" indent="-1309688" algn="l" defTabSz="3497263" rtl="0" eaLnBrk="0" fontAlgn="base" hangingPunct="0">
        <a:spcBef>
          <a:spcPct val="20000"/>
        </a:spcBef>
        <a:spcAft>
          <a:spcPct val="0"/>
        </a:spcAft>
        <a:buChar char="•"/>
        <a:defRPr sz="12200">
          <a:solidFill>
            <a:schemeClr val="tx1"/>
          </a:solidFill>
          <a:latin typeface="+mn-lt"/>
          <a:ea typeface="MS PGothic" pitchFamily="34" charset="-128"/>
          <a:cs typeface="MS PGothic" charset="0"/>
        </a:defRPr>
      </a:lvl1pPr>
      <a:lvl2pPr marL="2840038" indent="-1092200" algn="l" defTabSz="3497263" rtl="0" eaLnBrk="0" fontAlgn="base" hangingPunct="0">
        <a:spcBef>
          <a:spcPct val="20000"/>
        </a:spcBef>
        <a:spcAft>
          <a:spcPct val="0"/>
        </a:spcAft>
        <a:buChar char="–"/>
        <a:defRPr sz="10700">
          <a:solidFill>
            <a:schemeClr val="tx1"/>
          </a:solidFill>
          <a:latin typeface="+mn-lt"/>
          <a:ea typeface="MS PGothic" pitchFamily="34" charset="-128"/>
          <a:cs typeface="MS PGothic" charset="0"/>
        </a:defRPr>
      </a:lvl2pPr>
      <a:lvl3pPr marL="4371975" indent="-873125" algn="l" defTabSz="3497263" rtl="0" eaLnBrk="0" fontAlgn="base" hangingPunct="0">
        <a:spcBef>
          <a:spcPct val="20000"/>
        </a:spcBef>
        <a:spcAft>
          <a:spcPct val="0"/>
        </a:spcAft>
        <a:buChar char="•"/>
        <a:defRPr sz="9200">
          <a:solidFill>
            <a:schemeClr val="tx1"/>
          </a:solidFill>
          <a:latin typeface="+mn-lt"/>
          <a:ea typeface="MS PGothic" pitchFamily="34" charset="-128"/>
          <a:cs typeface="MS PGothic" charset="0"/>
        </a:defRPr>
      </a:lvl3pPr>
      <a:lvl4pPr marL="6119813" indent="-873125" algn="l" defTabSz="3497263" rtl="0" eaLnBrk="0" fontAlgn="base" hangingPunct="0">
        <a:spcBef>
          <a:spcPct val="20000"/>
        </a:spcBef>
        <a:spcAft>
          <a:spcPct val="0"/>
        </a:spcAft>
        <a:buChar char="–"/>
        <a:defRPr sz="7700">
          <a:solidFill>
            <a:schemeClr val="tx1"/>
          </a:solidFill>
          <a:latin typeface="+mn-lt"/>
          <a:ea typeface="MS PGothic" pitchFamily="34" charset="-128"/>
          <a:cs typeface="MS PGothic" charset="0"/>
        </a:defRPr>
      </a:lvl4pPr>
      <a:lvl5pPr marL="7869238" indent="-873125" algn="l" defTabSz="3497263" rtl="0" eaLnBrk="0" fontAlgn="base" hangingPunct="0">
        <a:spcBef>
          <a:spcPct val="20000"/>
        </a:spcBef>
        <a:spcAft>
          <a:spcPct val="0"/>
        </a:spcAft>
        <a:buChar char="»"/>
        <a:defRPr sz="7700">
          <a:solidFill>
            <a:schemeClr val="tx1"/>
          </a:solidFill>
          <a:latin typeface="+mn-lt"/>
          <a:ea typeface="MS PGothic" pitchFamily="34" charset="-128"/>
          <a:cs typeface="MS PGothic" charset="0"/>
        </a:defRPr>
      </a:lvl5pPr>
      <a:lvl6pPr marL="8250702" indent="-874413" algn="l" defTabSz="3497652" rtl="0" fontAlgn="base">
        <a:spcBef>
          <a:spcPct val="20000"/>
        </a:spcBef>
        <a:spcAft>
          <a:spcPct val="0"/>
        </a:spcAft>
        <a:buChar char="»"/>
        <a:defRPr sz="7700">
          <a:solidFill>
            <a:schemeClr val="tx1"/>
          </a:solidFill>
          <a:latin typeface="+mn-lt"/>
        </a:defRPr>
      </a:lvl6pPr>
      <a:lvl7pPr marL="8631686" indent="-874413" algn="l" defTabSz="3497652" rtl="0" fontAlgn="base">
        <a:spcBef>
          <a:spcPct val="20000"/>
        </a:spcBef>
        <a:spcAft>
          <a:spcPct val="0"/>
        </a:spcAft>
        <a:buChar char="»"/>
        <a:defRPr sz="7700">
          <a:solidFill>
            <a:schemeClr val="tx1"/>
          </a:solidFill>
          <a:latin typeface="+mn-lt"/>
        </a:defRPr>
      </a:lvl7pPr>
      <a:lvl8pPr marL="9012671" indent="-874413" algn="l" defTabSz="3497652" rtl="0" fontAlgn="base">
        <a:spcBef>
          <a:spcPct val="20000"/>
        </a:spcBef>
        <a:spcAft>
          <a:spcPct val="0"/>
        </a:spcAft>
        <a:buChar char="»"/>
        <a:defRPr sz="7700">
          <a:solidFill>
            <a:schemeClr val="tx1"/>
          </a:solidFill>
          <a:latin typeface="+mn-lt"/>
        </a:defRPr>
      </a:lvl8pPr>
      <a:lvl9pPr marL="9393656" indent="-874413" algn="l" defTabSz="3497652" rtl="0" fontAlgn="base">
        <a:spcBef>
          <a:spcPct val="20000"/>
        </a:spcBef>
        <a:spcAft>
          <a:spcPct val="0"/>
        </a:spcAft>
        <a:buChar char="»"/>
        <a:defRPr sz="7700">
          <a:solidFill>
            <a:schemeClr val="tx1"/>
          </a:solidFill>
          <a:latin typeface="+mn-lt"/>
        </a:defRPr>
      </a:lvl9pPr>
    </p:bodyStyle>
    <p:otherStyle>
      <a:defPPr>
        <a:defRPr lang="tr-TR"/>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13" Type="http://schemas.openxmlformats.org/officeDocument/2006/relationships/image" Target="../media/image9.png"/><Relationship Id="rId3" Type="http://schemas.openxmlformats.org/officeDocument/2006/relationships/notesSlide" Target="../notesSlides/notesSlide1.xml"/><Relationship Id="rId7" Type="http://schemas.openxmlformats.org/officeDocument/2006/relationships/image" Target="../media/image3.jpeg"/><Relationship Id="rId12"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2.jpeg"/><Relationship Id="rId11" Type="http://schemas.openxmlformats.org/officeDocument/2006/relationships/image" Target="../media/image7.jpeg"/><Relationship Id="rId5" Type="http://schemas.openxmlformats.org/officeDocument/2006/relationships/image" Target="../media/image1.emf"/><Relationship Id="rId10" Type="http://schemas.openxmlformats.org/officeDocument/2006/relationships/image" Target="../media/image6.jpeg"/><Relationship Id="rId4" Type="http://schemas.openxmlformats.org/officeDocument/2006/relationships/oleObject" Target="../embeddings/oleObject1.bin"/><Relationship Id="rId9"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3"/>
          <p:cNvSpPr>
            <a:spLocks noGrp="1" noChangeArrowheads="1"/>
          </p:cNvSpPr>
          <p:nvPr>
            <p:ph type="subTitle" idx="1"/>
          </p:nvPr>
        </p:nvSpPr>
        <p:spPr>
          <a:xfrm>
            <a:off x="4237038" y="22442488"/>
            <a:ext cx="17641887" cy="10121900"/>
          </a:xfrm>
        </p:spPr>
        <p:txBody>
          <a:bodyPr/>
          <a:lstStyle/>
          <a:p>
            <a:pPr eaLnBrk="1" hangingPunct="1"/>
            <a:endParaRPr lang="sl-SI" altLang="tr-TR" smtClean="0"/>
          </a:p>
        </p:txBody>
      </p:sp>
      <p:sp>
        <p:nvSpPr>
          <p:cNvPr id="14338" name="Rectangle 4"/>
          <p:cNvSpPr>
            <a:spLocks noChangeArrowheads="1"/>
          </p:cNvSpPr>
          <p:nvPr/>
        </p:nvSpPr>
        <p:spPr bwMode="auto">
          <a:xfrm>
            <a:off x="1103313" y="1176338"/>
            <a:ext cx="22201187" cy="36304537"/>
          </a:xfrm>
          <a:prstGeom prst="rect">
            <a:avLst/>
          </a:prstGeom>
          <a:solidFill>
            <a:schemeClr val="bg1"/>
          </a:solidFill>
          <a:ln w="79375">
            <a:solidFill>
              <a:schemeClr val="bg1"/>
            </a:solidFill>
            <a:prstDash val="dash"/>
            <a:miter lim="800000"/>
            <a:headEnd/>
            <a:tailEnd/>
          </a:ln>
        </p:spPr>
        <p:txBody>
          <a:bodyPr wrap="none" lIns="76197" tIns="38098" rIns="76197" bIns="38098" anchor="ctr"/>
          <a:lstStyle>
            <a:lvl1pPr>
              <a:defRPr sz="9200">
                <a:solidFill>
                  <a:schemeClr val="tx1"/>
                </a:solidFill>
                <a:latin typeface="Times New Roman" panose="02020603050405020304" pitchFamily="18" charset="0"/>
                <a:ea typeface="MS PGothic" panose="020B0600070205080204" pitchFamily="34" charset="-128"/>
              </a:defRPr>
            </a:lvl1pPr>
            <a:lvl2pPr marL="742950" indent="-285750">
              <a:defRPr sz="9200">
                <a:solidFill>
                  <a:schemeClr val="tx1"/>
                </a:solidFill>
                <a:latin typeface="Times New Roman" panose="02020603050405020304" pitchFamily="18" charset="0"/>
                <a:ea typeface="MS PGothic" panose="020B0600070205080204" pitchFamily="34" charset="-128"/>
              </a:defRPr>
            </a:lvl2pPr>
            <a:lvl3pPr marL="1143000" indent="-228600">
              <a:defRPr sz="9200">
                <a:solidFill>
                  <a:schemeClr val="tx1"/>
                </a:solidFill>
                <a:latin typeface="Times New Roman" panose="02020603050405020304" pitchFamily="18" charset="0"/>
                <a:ea typeface="MS PGothic" panose="020B0600070205080204" pitchFamily="34" charset="-128"/>
              </a:defRPr>
            </a:lvl3pPr>
            <a:lvl4pPr marL="1600200" indent="-228600">
              <a:defRPr sz="9200">
                <a:solidFill>
                  <a:schemeClr val="tx1"/>
                </a:solidFill>
                <a:latin typeface="Times New Roman" panose="02020603050405020304" pitchFamily="18" charset="0"/>
                <a:ea typeface="MS PGothic" panose="020B0600070205080204" pitchFamily="34" charset="-128"/>
              </a:defRPr>
            </a:lvl4pPr>
            <a:lvl5pPr marL="2057400" indent="-228600">
              <a:defRPr sz="92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pPr eaLnBrk="1" hangingPunct="1"/>
            <a:endParaRPr lang="tr-TR" altLang="tr-TR"/>
          </a:p>
        </p:txBody>
      </p:sp>
      <p:sp>
        <p:nvSpPr>
          <p:cNvPr id="6149" name="Text Box 5"/>
          <p:cNvSpPr txBox="1">
            <a:spLocks noChangeArrowheads="1"/>
          </p:cNvSpPr>
          <p:nvPr/>
        </p:nvSpPr>
        <p:spPr bwMode="auto">
          <a:xfrm>
            <a:off x="61913" y="5321300"/>
            <a:ext cx="25203150" cy="908050"/>
          </a:xfrm>
          <a:prstGeom prst="rect">
            <a:avLst/>
          </a:prstGeom>
          <a:noFill/>
          <a:ln w="9525">
            <a:noFill/>
            <a:miter lim="800000"/>
            <a:headEnd/>
            <a:tailEnd/>
          </a:ln>
          <a:effectLst/>
        </p:spPr>
        <p:txBody>
          <a:bodyPr lIns="76197" tIns="38098" rIns="76197" bIns="38098">
            <a:spAutoFit/>
          </a:bodyPr>
          <a:lstStyle/>
          <a:p>
            <a:pPr algn="ctr" defTabSz="3497652" eaLnBrk="1" hangingPunct="1">
              <a:spcBef>
                <a:spcPct val="50000"/>
              </a:spcBef>
              <a:defRPr/>
            </a:pPr>
            <a:r>
              <a:rPr lang="tr-TR" sz="5400" b="1" dirty="0" smtClean="0">
                <a:ea typeface="+mn-ea"/>
              </a:rPr>
              <a:t>Makale Başlığı</a:t>
            </a:r>
            <a:endParaRPr lang="en-US" sz="5000" b="1" dirty="0">
              <a:latin typeface="+mj-lt"/>
              <a:ea typeface="+mn-ea"/>
            </a:endParaRPr>
          </a:p>
        </p:txBody>
      </p:sp>
      <p:sp>
        <p:nvSpPr>
          <p:cNvPr id="6151" name="Text Box 7"/>
          <p:cNvSpPr txBox="1">
            <a:spLocks noChangeArrowheads="1"/>
          </p:cNvSpPr>
          <p:nvPr/>
        </p:nvSpPr>
        <p:spPr bwMode="auto">
          <a:xfrm>
            <a:off x="6913563" y="6278563"/>
            <a:ext cx="10836275" cy="814387"/>
          </a:xfrm>
          <a:prstGeom prst="rect">
            <a:avLst/>
          </a:prstGeom>
          <a:noFill/>
          <a:ln w="9525">
            <a:noFill/>
            <a:miter lim="800000"/>
            <a:headEnd/>
            <a:tailEnd/>
          </a:ln>
          <a:effectLst/>
        </p:spPr>
        <p:txBody>
          <a:bodyPr lIns="76197" tIns="38098" rIns="76197" bIns="38098">
            <a:spAutoFit/>
          </a:bodyPr>
          <a:lstStyle/>
          <a:p>
            <a:pPr algn="ctr" defTabSz="3497652" eaLnBrk="1" hangingPunct="1">
              <a:spcBef>
                <a:spcPts val="0"/>
              </a:spcBef>
              <a:defRPr/>
            </a:pPr>
            <a:r>
              <a:rPr lang="tr-TR" sz="4800" dirty="0" smtClean="0">
                <a:ea typeface="+mn-ea"/>
              </a:rPr>
              <a:t>Öğrenci Adı, Danışman Adı</a:t>
            </a:r>
            <a:endParaRPr lang="en-US" sz="4500" dirty="0">
              <a:latin typeface="+mj-lt"/>
              <a:ea typeface="+mn-ea"/>
            </a:endParaRPr>
          </a:p>
        </p:txBody>
      </p:sp>
      <p:sp>
        <p:nvSpPr>
          <p:cNvPr id="14341" name="Text Box 9"/>
          <p:cNvSpPr txBox="1">
            <a:spLocks noChangeArrowheads="1"/>
          </p:cNvSpPr>
          <p:nvPr/>
        </p:nvSpPr>
        <p:spPr bwMode="auto">
          <a:xfrm>
            <a:off x="1323975" y="7388225"/>
            <a:ext cx="22201188"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197" tIns="38098" rIns="76197" bIns="38098">
            <a:spAutoFit/>
          </a:bodyPr>
          <a:lstStyle>
            <a:lvl1pPr defTabSz="3497263">
              <a:defRPr sz="9200">
                <a:solidFill>
                  <a:schemeClr val="tx1"/>
                </a:solidFill>
                <a:latin typeface="Times New Roman" panose="02020603050405020304" pitchFamily="18" charset="0"/>
                <a:ea typeface="MS PGothic" panose="020B0600070205080204" pitchFamily="34" charset="-128"/>
              </a:defRPr>
            </a:lvl1pPr>
            <a:lvl2pPr marL="742950" indent="-285750" defTabSz="3497263">
              <a:defRPr sz="9200">
                <a:solidFill>
                  <a:schemeClr val="tx1"/>
                </a:solidFill>
                <a:latin typeface="Times New Roman" panose="02020603050405020304" pitchFamily="18" charset="0"/>
                <a:ea typeface="MS PGothic" panose="020B0600070205080204" pitchFamily="34" charset="-128"/>
              </a:defRPr>
            </a:lvl2pPr>
            <a:lvl3pPr marL="1143000" indent="-228600" defTabSz="3497263">
              <a:defRPr sz="9200">
                <a:solidFill>
                  <a:schemeClr val="tx1"/>
                </a:solidFill>
                <a:latin typeface="Times New Roman" panose="02020603050405020304" pitchFamily="18" charset="0"/>
                <a:ea typeface="MS PGothic" panose="020B0600070205080204" pitchFamily="34" charset="-128"/>
              </a:defRPr>
            </a:lvl3pPr>
            <a:lvl4pPr marL="1600200" indent="-228600" defTabSz="3497263">
              <a:defRPr sz="9200">
                <a:solidFill>
                  <a:schemeClr val="tx1"/>
                </a:solidFill>
                <a:latin typeface="Times New Roman" panose="02020603050405020304" pitchFamily="18" charset="0"/>
                <a:ea typeface="MS PGothic" panose="020B0600070205080204" pitchFamily="34" charset="-128"/>
              </a:defRPr>
            </a:lvl4pPr>
            <a:lvl5pPr marL="2057400" indent="-228600" defTabSz="3497263">
              <a:defRPr sz="9200">
                <a:solidFill>
                  <a:schemeClr val="tx1"/>
                </a:solidFill>
                <a:latin typeface="Times New Roman" panose="02020603050405020304" pitchFamily="18" charset="0"/>
                <a:ea typeface="MS PGothic" panose="020B0600070205080204" pitchFamily="34" charset="-128"/>
              </a:defRPr>
            </a:lvl5pPr>
            <a:lvl6pPr marL="25146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pPr algn="ctr" eaLnBrk="1" hangingPunct="1">
              <a:spcBef>
                <a:spcPts val="500"/>
              </a:spcBef>
            </a:pPr>
            <a:r>
              <a:rPr lang="tr-TR" altLang="tr-TR" sz="3200"/>
              <a:t>Author/s affiliation: e-mail, department, name of organization,  city, country</a:t>
            </a:r>
            <a:r>
              <a:rPr lang="en-US" altLang="tr-TR" sz="3000"/>
              <a:t> </a:t>
            </a:r>
          </a:p>
        </p:txBody>
      </p:sp>
      <p:sp>
        <p:nvSpPr>
          <p:cNvPr id="11" name="Text Box 9"/>
          <p:cNvSpPr txBox="1">
            <a:spLocks noChangeArrowheads="1"/>
          </p:cNvSpPr>
          <p:nvPr/>
        </p:nvSpPr>
        <p:spPr bwMode="auto">
          <a:xfrm>
            <a:off x="1525588" y="8281988"/>
            <a:ext cx="22182137" cy="769937"/>
          </a:xfrm>
          <a:prstGeom prst="rect">
            <a:avLst/>
          </a:prstGeom>
          <a:solidFill>
            <a:srgbClr val="A5A5E9">
              <a:alpha val="38039"/>
            </a:srgbClr>
          </a:solidFill>
          <a:ln w="57150">
            <a:solidFill>
              <a:srgbClr val="191966">
                <a:alpha val="50980"/>
              </a:srgbClr>
            </a:solidFill>
            <a:miter lim="800000"/>
            <a:headEnd/>
            <a:tailEnd/>
          </a:ln>
          <a:effectLst>
            <a:outerShdw blurRad="40000" dist="20000" dir="5400000" rotWithShape="0">
              <a:srgbClr val="808080">
                <a:alpha val="37999"/>
              </a:srgbClr>
            </a:outerShdw>
          </a:effectLst>
        </p:spPr>
        <p:txBody>
          <a:bodyPr lIns="76197" tIns="38098" rIns="76197" bIns="38098">
            <a:spAutoFit/>
          </a:bodyPr>
          <a:lstStyle>
            <a:lvl1pPr eaLnBrk="0" hangingPunct="0">
              <a:defRPr sz="9200">
                <a:solidFill>
                  <a:schemeClr val="tx1"/>
                </a:solidFill>
                <a:latin typeface="Times New Roman" pitchFamily="18" charset="0"/>
              </a:defRPr>
            </a:lvl1pPr>
            <a:lvl2pPr marL="742950" indent="-285750" eaLnBrk="0" hangingPunct="0">
              <a:defRPr sz="9200">
                <a:solidFill>
                  <a:schemeClr val="tx1"/>
                </a:solidFill>
                <a:latin typeface="Times New Roman" pitchFamily="18" charset="0"/>
              </a:defRPr>
            </a:lvl2pPr>
            <a:lvl3pPr marL="1143000" indent="-228600" eaLnBrk="0" hangingPunct="0">
              <a:defRPr sz="9200">
                <a:solidFill>
                  <a:schemeClr val="tx1"/>
                </a:solidFill>
                <a:latin typeface="Times New Roman" pitchFamily="18" charset="0"/>
              </a:defRPr>
            </a:lvl3pPr>
            <a:lvl4pPr marL="1600200" indent="-228600" eaLnBrk="0" hangingPunct="0">
              <a:defRPr sz="9200">
                <a:solidFill>
                  <a:schemeClr val="tx1"/>
                </a:solidFill>
                <a:latin typeface="Times New Roman" pitchFamily="18" charset="0"/>
              </a:defRPr>
            </a:lvl4pPr>
            <a:lvl5pPr marL="2057400" indent="-228600" eaLnBrk="0" hangingPunct="0">
              <a:defRPr sz="9200">
                <a:solidFill>
                  <a:schemeClr val="tx1"/>
                </a:solidFill>
                <a:latin typeface="Times New Roman" pitchFamily="18" charset="0"/>
              </a:defRPr>
            </a:lvl5pPr>
            <a:lvl6pPr marL="2514600" indent="-228600" eaLnBrk="0" fontAlgn="base" hangingPunct="0">
              <a:spcBef>
                <a:spcPct val="0"/>
              </a:spcBef>
              <a:spcAft>
                <a:spcPct val="0"/>
              </a:spcAft>
              <a:defRPr sz="9200">
                <a:solidFill>
                  <a:schemeClr val="tx1"/>
                </a:solidFill>
                <a:latin typeface="Times New Roman" pitchFamily="18" charset="0"/>
              </a:defRPr>
            </a:lvl6pPr>
            <a:lvl7pPr marL="2971800" indent="-228600" eaLnBrk="0" fontAlgn="base" hangingPunct="0">
              <a:spcBef>
                <a:spcPct val="0"/>
              </a:spcBef>
              <a:spcAft>
                <a:spcPct val="0"/>
              </a:spcAft>
              <a:defRPr sz="9200">
                <a:solidFill>
                  <a:schemeClr val="tx1"/>
                </a:solidFill>
                <a:latin typeface="Times New Roman" pitchFamily="18" charset="0"/>
              </a:defRPr>
            </a:lvl7pPr>
            <a:lvl8pPr marL="3429000" indent="-228600" eaLnBrk="0" fontAlgn="base" hangingPunct="0">
              <a:spcBef>
                <a:spcPct val="0"/>
              </a:spcBef>
              <a:spcAft>
                <a:spcPct val="0"/>
              </a:spcAft>
              <a:defRPr sz="9200">
                <a:solidFill>
                  <a:schemeClr val="tx1"/>
                </a:solidFill>
                <a:latin typeface="Times New Roman" pitchFamily="18" charset="0"/>
              </a:defRPr>
            </a:lvl8pPr>
            <a:lvl9pPr marL="3886200" indent="-228600" eaLnBrk="0" fontAlgn="base" hangingPunct="0">
              <a:spcBef>
                <a:spcPct val="0"/>
              </a:spcBef>
              <a:spcAft>
                <a:spcPct val="0"/>
              </a:spcAft>
              <a:defRPr sz="9200">
                <a:solidFill>
                  <a:schemeClr val="tx1"/>
                </a:solidFill>
                <a:latin typeface="Times New Roman" pitchFamily="18" charset="0"/>
              </a:defRPr>
            </a:lvl9pPr>
          </a:lstStyle>
          <a:p>
            <a:pPr algn="ctr" eaLnBrk="1" hangingPunct="1">
              <a:defRPr/>
            </a:pPr>
            <a:r>
              <a:rPr lang="tr-TR" altLang="tr-TR" sz="4500" b="1" dirty="0" smtClean="0">
                <a:solidFill>
                  <a:srgbClr val="000066"/>
                </a:solidFill>
                <a:ea typeface="+mn-ea"/>
              </a:rPr>
              <a:t>I- </a:t>
            </a:r>
            <a:r>
              <a:rPr lang="tr-TR" altLang="tr-TR" sz="4500" b="1" dirty="0" smtClean="0">
                <a:solidFill>
                  <a:srgbClr val="000066"/>
                </a:solidFill>
                <a:ea typeface="+mn-ea"/>
              </a:rPr>
              <a:t>Giriş</a:t>
            </a:r>
            <a:endParaRPr lang="tr-TR" altLang="tr-TR" sz="4500" dirty="0" smtClean="0">
              <a:solidFill>
                <a:srgbClr val="000066"/>
              </a:solidFill>
              <a:ea typeface="+mn-ea"/>
            </a:endParaRPr>
          </a:p>
        </p:txBody>
      </p:sp>
      <p:sp>
        <p:nvSpPr>
          <p:cNvPr id="14343" name="Text Box 7"/>
          <p:cNvSpPr txBox="1">
            <a:spLocks noChangeArrowheads="1"/>
          </p:cNvSpPr>
          <p:nvPr/>
        </p:nvSpPr>
        <p:spPr bwMode="auto">
          <a:xfrm>
            <a:off x="1555750" y="8716963"/>
            <a:ext cx="21909088" cy="633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197" tIns="38098" rIns="76197" bIns="38098">
            <a:spAutoFit/>
          </a:bodyPr>
          <a:lstStyle>
            <a:lvl1pPr marL="342900" indent="-342900" defTabSz="3497263">
              <a:defRPr sz="9200">
                <a:solidFill>
                  <a:schemeClr val="tx1"/>
                </a:solidFill>
                <a:latin typeface="Times New Roman" panose="02020603050405020304" pitchFamily="18" charset="0"/>
                <a:ea typeface="MS PGothic" panose="020B0600070205080204" pitchFamily="34" charset="-128"/>
              </a:defRPr>
            </a:lvl1pPr>
            <a:lvl2pPr defTabSz="3497263">
              <a:defRPr sz="9200">
                <a:solidFill>
                  <a:schemeClr val="tx1"/>
                </a:solidFill>
                <a:latin typeface="Times New Roman" panose="02020603050405020304" pitchFamily="18" charset="0"/>
                <a:ea typeface="MS PGothic" panose="020B0600070205080204" pitchFamily="34" charset="-128"/>
              </a:defRPr>
            </a:lvl2pPr>
            <a:lvl3pPr marL="1143000" indent="-228600" defTabSz="3497263">
              <a:defRPr sz="9200">
                <a:solidFill>
                  <a:schemeClr val="tx1"/>
                </a:solidFill>
                <a:latin typeface="Times New Roman" panose="02020603050405020304" pitchFamily="18" charset="0"/>
                <a:ea typeface="MS PGothic" panose="020B0600070205080204" pitchFamily="34" charset="-128"/>
              </a:defRPr>
            </a:lvl3pPr>
            <a:lvl4pPr marL="1600200" indent="-228600" defTabSz="3497263">
              <a:defRPr sz="9200">
                <a:solidFill>
                  <a:schemeClr val="tx1"/>
                </a:solidFill>
                <a:latin typeface="Times New Roman" panose="02020603050405020304" pitchFamily="18" charset="0"/>
                <a:ea typeface="MS PGothic" panose="020B0600070205080204" pitchFamily="34" charset="-128"/>
              </a:defRPr>
            </a:lvl4pPr>
            <a:lvl5pPr marL="2057400" indent="-228600" defTabSz="3497263">
              <a:defRPr sz="9200">
                <a:solidFill>
                  <a:schemeClr val="tx1"/>
                </a:solidFill>
                <a:latin typeface="Times New Roman" panose="02020603050405020304" pitchFamily="18" charset="0"/>
                <a:ea typeface="MS PGothic" panose="020B0600070205080204" pitchFamily="34" charset="-128"/>
              </a:defRPr>
            </a:lvl5pPr>
            <a:lvl6pPr marL="25146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pPr lvl="1" indent="0" algn="just" eaLnBrk="1" hangingPunct="1">
              <a:spcBef>
                <a:spcPct val="50000"/>
              </a:spcBef>
              <a:buFont typeface="Wingdings" panose="05000000000000000000" pitchFamily="2" charset="2"/>
              <a:buChar char="Ø"/>
            </a:pPr>
            <a:endParaRPr lang="tr-TR" altLang="tr-TR" sz="3000"/>
          </a:p>
          <a:p>
            <a:pPr lvl="1" indent="0" algn="just" eaLnBrk="1" hangingPunct="1">
              <a:spcBef>
                <a:spcPts val="500"/>
              </a:spcBef>
              <a:buClr>
                <a:srgbClr val="8585E0"/>
              </a:buClr>
              <a:buFont typeface="Wingdings" panose="05000000000000000000" pitchFamily="2" charset="2"/>
              <a:buChar char="Ø"/>
            </a:pPr>
            <a:r>
              <a:rPr lang="tr-TR" altLang="tr-TR" sz="3000"/>
              <a:t>  </a:t>
            </a:r>
            <a:r>
              <a:rPr lang="en-US" altLang="tr-TR" sz="3000"/>
              <a:t>There are several generator emulator and simulation experiments have been published in order to implement a useful basis for electromechanical control of wind turbines in literature</a:t>
            </a:r>
            <a:r>
              <a:rPr lang="tr-TR" altLang="tr-TR" sz="3000"/>
              <a:t>.</a:t>
            </a:r>
          </a:p>
          <a:p>
            <a:pPr lvl="1" indent="0" algn="just" eaLnBrk="1" hangingPunct="1">
              <a:spcBef>
                <a:spcPts val="500"/>
              </a:spcBef>
              <a:buClr>
                <a:srgbClr val="8585E0"/>
              </a:buClr>
              <a:buFont typeface="Wingdings" panose="05000000000000000000" pitchFamily="2" charset="2"/>
              <a:buChar char="Ø"/>
            </a:pPr>
            <a:r>
              <a:rPr lang="tr-TR" altLang="tr-TR" sz="3000"/>
              <a:t>  </a:t>
            </a:r>
            <a:r>
              <a:rPr lang="en-US" altLang="tr-TR" sz="3000"/>
              <a:t>The squirrel-cage induction generators (SCIG) are used in both fixed and variable speed wind turbine applications due to their low costs, robustness and easy control features</a:t>
            </a:r>
            <a:r>
              <a:rPr lang="tr-TR" altLang="tr-TR" sz="3000"/>
              <a:t>.</a:t>
            </a:r>
          </a:p>
          <a:p>
            <a:pPr lvl="1" indent="0" algn="just" eaLnBrk="1" hangingPunct="1">
              <a:spcBef>
                <a:spcPts val="500"/>
              </a:spcBef>
              <a:buClr>
                <a:srgbClr val="8585E0"/>
              </a:buClr>
              <a:buFont typeface="Wingdings" panose="05000000000000000000" pitchFamily="2" charset="2"/>
              <a:buChar char="Ø"/>
            </a:pPr>
            <a:r>
              <a:rPr lang="tr-TR" altLang="tr-TR" sz="3000"/>
              <a:t>  </a:t>
            </a:r>
            <a:r>
              <a:rPr lang="en-US" altLang="tr-TR" sz="3000"/>
              <a:t>In this paper, the proposed control schemes are based on converter control instead of generator in a variable speed wind turbine system as diverting the previous studies.</a:t>
            </a:r>
            <a:r>
              <a:rPr lang="tr-TR" altLang="tr-TR" sz="3000"/>
              <a:t> T</a:t>
            </a:r>
            <a:r>
              <a:rPr lang="en-US" altLang="tr-TR" sz="3000"/>
              <a:t>he modeled system contains four main parts as variable voltage-variable frequency generator wind turbine model, 6-pulse sinusoidal pulse width modulation (SPWM) controlled rectifier, 3-level SPWM controlled multilevel inverter, and fuzzy logic controller model. </a:t>
            </a:r>
            <a:endParaRPr lang="tr-TR" altLang="tr-TR" sz="3000"/>
          </a:p>
          <a:p>
            <a:pPr lvl="1" indent="0" algn="just" eaLnBrk="1" hangingPunct="1">
              <a:spcBef>
                <a:spcPts val="500"/>
              </a:spcBef>
              <a:buClr>
                <a:srgbClr val="8585E0"/>
              </a:buClr>
              <a:buFont typeface="Wingdings" panose="05000000000000000000" pitchFamily="2" charset="2"/>
              <a:buChar char="Ø"/>
            </a:pPr>
            <a:r>
              <a:rPr lang="en-US" altLang="tr-TR" sz="3000"/>
              <a:t>The output voltage and frequency values of generator are set to 350-700V and 40-60Hz in order to simulate variable wind speeds. The fuzzy logic controller (FLC) is intended to define the most proper switching angles by adjusting modulation index (mi) ratio of inverter. The control algorithm of FLC is dependent to input voltage and frequency values of converter and tracks the output parameter mi according to changes of generator parameters.</a:t>
            </a:r>
          </a:p>
        </p:txBody>
      </p:sp>
      <p:sp>
        <p:nvSpPr>
          <p:cNvPr id="14344" name="Text Box 7"/>
          <p:cNvSpPr txBox="1">
            <a:spLocks noChangeArrowheads="1"/>
          </p:cNvSpPr>
          <p:nvPr/>
        </p:nvSpPr>
        <p:spPr bwMode="auto">
          <a:xfrm>
            <a:off x="1465263" y="16087725"/>
            <a:ext cx="11014075" cy="423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197" tIns="38098" rIns="76197" bIns="38098">
            <a:spAutoFit/>
          </a:bodyPr>
          <a:lstStyle>
            <a:lvl1pPr marL="342900" indent="-342900" defTabSz="3497263">
              <a:defRPr sz="9200">
                <a:solidFill>
                  <a:schemeClr val="tx1"/>
                </a:solidFill>
                <a:latin typeface="Times New Roman" panose="02020603050405020304" pitchFamily="18" charset="0"/>
                <a:ea typeface="MS PGothic" panose="020B0600070205080204" pitchFamily="34" charset="-128"/>
              </a:defRPr>
            </a:lvl1pPr>
            <a:lvl2pPr defTabSz="3497263">
              <a:defRPr sz="9200">
                <a:solidFill>
                  <a:schemeClr val="tx1"/>
                </a:solidFill>
                <a:latin typeface="Times New Roman" panose="02020603050405020304" pitchFamily="18" charset="0"/>
                <a:ea typeface="MS PGothic" panose="020B0600070205080204" pitchFamily="34" charset="-128"/>
              </a:defRPr>
            </a:lvl2pPr>
            <a:lvl3pPr marL="1143000" indent="-228600" defTabSz="3497263">
              <a:defRPr sz="9200">
                <a:solidFill>
                  <a:schemeClr val="tx1"/>
                </a:solidFill>
                <a:latin typeface="Times New Roman" panose="02020603050405020304" pitchFamily="18" charset="0"/>
                <a:ea typeface="MS PGothic" panose="020B0600070205080204" pitchFamily="34" charset="-128"/>
              </a:defRPr>
            </a:lvl3pPr>
            <a:lvl4pPr marL="1600200" indent="-228600" defTabSz="3497263">
              <a:defRPr sz="9200">
                <a:solidFill>
                  <a:schemeClr val="tx1"/>
                </a:solidFill>
                <a:latin typeface="Times New Roman" panose="02020603050405020304" pitchFamily="18" charset="0"/>
                <a:ea typeface="MS PGothic" panose="020B0600070205080204" pitchFamily="34" charset="-128"/>
              </a:defRPr>
            </a:lvl4pPr>
            <a:lvl5pPr marL="2057400" indent="-228600" defTabSz="3497263">
              <a:defRPr sz="9200">
                <a:solidFill>
                  <a:schemeClr val="tx1"/>
                </a:solidFill>
                <a:latin typeface="Times New Roman" panose="02020603050405020304" pitchFamily="18" charset="0"/>
                <a:ea typeface="MS PGothic" panose="020B0600070205080204" pitchFamily="34" charset="-128"/>
              </a:defRPr>
            </a:lvl5pPr>
            <a:lvl6pPr marL="25146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pPr lvl="1" indent="0" algn="just" eaLnBrk="1" hangingPunct="1">
              <a:spcBef>
                <a:spcPct val="50000"/>
              </a:spcBef>
              <a:buFont typeface="Wingdings" panose="05000000000000000000" pitchFamily="2" charset="2"/>
              <a:buChar char="Ø"/>
            </a:pPr>
            <a:endParaRPr lang="tr-TR" altLang="tr-TR" sz="3000"/>
          </a:p>
          <a:p>
            <a:pPr lvl="1" indent="0" algn="just" eaLnBrk="1" hangingPunct="1">
              <a:buClr>
                <a:srgbClr val="8585E0"/>
              </a:buClr>
              <a:buFont typeface="Wingdings" panose="05000000000000000000" pitchFamily="2" charset="2"/>
              <a:buChar char="Ø"/>
            </a:pPr>
            <a:r>
              <a:rPr lang="en-US" altLang="tr-TR" sz="3000"/>
              <a:t>The </a:t>
            </a:r>
            <a:r>
              <a:rPr lang="tr-TR" altLang="tr-TR" sz="3000"/>
              <a:t>variable voltage variable frequency (</a:t>
            </a:r>
            <a:r>
              <a:rPr lang="en-US" altLang="tr-TR" sz="3000"/>
              <a:t>VVVF</a:t>
            </a:r>
            <a:r>
              <a:rPr lang="tr-TR" altLang="tr-TR" sz="3000"/>
              <a:t>)</a:t>
            </a:r>
            <a:r>
              <a:rPr lang="en-US" altLang="tr-TR" sz="3000"/>
              <a:t> model has been constituted with three-phase programmable voltage sources in order to generate the desired variable input value of converter in Simulink.</a:t>
            </a:r>
            <a:endParaRPr lang="tr-TR" altLang="tr-TR" sz="3000"/>
          </a:p>
          <a:p>
            <a:pPr lvl="1" indent="0" algn="just" eaLnBrk="1" hangingPunct="1">
              <a:buClr>
                <a:srgbClr val="8585E0"/>
              </a:buClr>
              <a:buFont typeface="Wingdings" panose="05000000000000000000" pitchFamily="2" charset="2"/>
              <a:buChar char="Ø"/>
            </a:pPr>
            <a:r>
              <a:rPr lang="en-US" altLang="tr-TR" sz="3000"/>
              <a:t>The fuzzy control block has been designed to control mi value of inverter according to ΔV and Δf of SCIG. </a:t>
            </a:r>
            <a:endParaRPr lang="tr-TR" altLang="tr-TR" sz="3000"/>
          </a:p>
          <a:p>
            <a:pPr lvl="1" indent="0" algn="just" eaLnBrk="1" hangingPunct="1">
              <a:buClr>
                <a:srgbClr val="8585E0"/>
              </a:buClr>
              <a:buFont typeface="Wingdings" panose="05000000000000000000" pitchFamily="2" charset="2"/>
              <a:buChar char="Ø"/>
            </a:pPr>
            <a:r>
              <a:rPr lang="en-US" altLang="tr-TR" sz="3000"/>
              <a:t>The minimum voltage level has been set to 350V while the peak value was 700V. </a:t>
            </a:r>
          </a:p>
        </p:txBody>
      </p:sp>
      <p:sp>
        <p:nvSpPr>
          <p:cNvPr id="18" name="Text Box 7"/>
          <p:cNvSpPr txBox="1">
            <a:spLocks noChangeArrowheads="1"/>
          </p:cNvSpPr>
          <p:nvPr/>
        </p:nvSpPr>
        <p:spPr bwMode="auto">
          <a:xfrm>
            <a:off x="2468563" y="25982613"/>
            <a:ext cx="9553575" cy="430212"/>
          </a:xfrm>
          <a:prstGeom prst="rect">
            <a:avLst/>
          </a:prstGeom>
          <a:noFill/>
          <a:ln w="9525">
            <a:noFill/>
            <a:miter lim="800000"/>
            <a:headEnd/>
            <a:tailEnd/>
          </a:ln>
          <a:effectLst/>
        </p:spPr>
        <p:txBody>
          <a:bodyPr lIns="76197" tIns="38098" rIns="76197" bIns="38098">
            <a:spAutoFit/>
          </a:bodyPr>
          <a:lstStyle/>
          <a:p>
            <a:pPr marL="380985" lvl="1" indent="0" algn="just" defTabSz="3497652" eaLnBrk="1" hangingPunct="1">
              <a:spcBef>
                <a:spcPct val="50000"/>
              </a:spcBef>
              <a:defRPr/>
            </a:pPr>
            <a:r>
              <a:rPr lang="en-US" sz="2300" dirty="0">
                <a:latin typeface="+mj-lt"/>
                <a:ea typeface="+mn-ea"/>
              </a:rPr>
              <a:t>Figure 1. Block diagram of the proposed multilevel converter</a:t>
            </a:r>
          </a:p>
        </p:txBody>
      </p:sp>
      <p:sp>
        <p:nvSpPr>
          <p:cNvPr id="14346" name="Text Box 7"/>
          <p:cNvSpPr txBox="1">
            <a:spLocks noChangeArrowheads="1"/>
          </p:cNvSpPr>
          <p:nvPr/>
        </p:nvSpPr>
        <p:spPr bwMode="auto">
          <a:xfrm>
            <a:off x="13301663" y="23852188"/>
            <a:ext cx="985837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197" tIns="38098" rIns="76197" bIns="38098">
            <a:spAutoFit/>
          </a:bodyPr>
          <a:lstStyle>
            <a:lvl1pPr marL="342900" indent="-342900" defTabSz="3497263">
              <a:defRPr sz="9200">
                <a:solidFill>
                  <a:schemeClr val="tx1"/>
                </a:solidFill>
                <a:latin typeface="Times New Roman" panose="02020603050405020304" pitchFamily="18" charset="0"/>
                <a:ea typeface="MS PGothic" panose="020B0600070205080204" pitchFamily="34" charset="-128"/>
              </a:defRPr>
            </a:lvl1pPr>
            <a:lvl2pPr defTabSz="3497263">
              <a:defRPr sz="9200">
                <a:solidFill>
                  <a:schemeClr val="tx1"/>
                </a:solidFill>
                <a:latin typeface="Times New Roman" panose="02020603050405020304" pitchFamily="18" charset="0"/>
                <a:ea typeface="MS PGothic" panose="020B0600070205080204" pitchFamily="34" charset="-128"/>
              </a:defRPr>
            </a:lvl2pPr>
            <a:lvl3pPr marL="1143000" indent="-228600" defTabSz="3497263">
              <a:defRPr sz="9200">
                <a:solidFill>
                  <a:schemeClr val="tx1"/>
                </a:solidFill>
                <a:latin typeface="Times New Roman" panose="02020603050405020304" pitchFamily="18" charset="0"/>
                <a:ea typeface="MS PGothic" panose="020B0600070205080204" pitchFamily="34" charset="-128"/>
              </a:defRPr>
            </a:lvl3pPr>
            <a:lvl4pPr marL="1600200" indent="-228600" defTabSz="3497263">
              <a:defRPr sz="9200">
                <a:solidFill>
                  <a:schemeClr val="tx1"/>
                </a:solidFill>
                <a:latin typeface="Times New Roman" panose="02020603050405020304" pitchFamily="18" charset="0"/>
                <a:ea typeface="MS PGothic" panose="020B0600070205080204" pitchFamily="34" charset="-128"/>
              </a:defRPr>
            </a:lvl4pPr>
            <a:lvl5pPr marL="2057400" indent="-228600" defTabSz="3497263">
              <a:defRPr sz="9200">
                <a:solidFill>
                  <a:schemeClr val="tx1"/>
                </a:solidFill>
                <a:latin typeface="Times New Roman" panose="02020603050405020304" pitchFamily="18" charset="0"/>
                <a:ea typeface="MS PGothic" panose="020B0600070205080204" pitchFamily="34" charset="-128"/>
              </a:defRPr>
            </a:lvl5pPr>
            <a:lvl6pPr marL="25146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pPr lvl="1" indent="0" algn="just" eaLnBrk="1" hangingPunct="1">
              <a:spcBef>
                <a:spcPct val="50000"/>
              </a:spcBef>
            </a:pPr>
            <a:r>
              <a:rPr lang="tr-TR" altLang="tr-TR" sz="2300"/>
              <a:t>Figure 3. </a:t>
            </a:r>
            <a:r>
              <a:rPr lang="en-US" altLang="tr-TR" sz="2300"/>
              <a:t>The output currents of AC-DC-AC converter with fuzzy logic control</a:t>
            </a:r>
            <a:endParaRPr lang="tr-TR" altLang="tr-TR" sz="2300"/>
          </a:p>
        </p:txBody>
      </p:sp>
      <p:sp>
        <p:nvSpPr>
          <p:cNvPr id="14347" name="Rectangle 40"/>
          <p:cNvSpPr>
            <a:spLocks noChangeArrowheads="1"/>
          </p:cNvSpPr>
          <p:nvPr/>
        </p:nvSpPr>
        <p:spPr bwMode="auto">
          <a:xfrm>
            <a:off x="0" y="-746125"/>
            <a:ext cx="153988" cy="149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6197" tIns="38098" rIns="76197" bIns="38098" anchor="ctr">
            <a:spAutoFit/>
          </a:bodyPr>
          <a:lstStyle>
            <a:lvl1pPr>
              <a:defRPr sz="9200">
                <a:solidFill>
                  <a:schemeClr val="tx1"/>
                </a:solidFill>
                <a:latin typeface="Times New Roman" panose="02020603050405020304" pitchFamily="18" charset="0"/>
                <a:ea typeface="MS PGothic" panose="020B0600070205080204" pitchFamily="34" charset="-128"/>
              </a:defRPr>
            </a:lvl1pPr>
            <a:lvl2pPr marL="742950" indent="-285750">
              <a:defRPr sz="9200">
                <a:solidFill>
                  <a:schemeClr val="tx1"/>
                </a:solidFill>
                <a:latin typeface="Times New Roman" panose="02020603050405020304" pitchFamily="18" charset="0"/>
                <a:ea typeface="MS PGothic" panose="020B0600070205080204" pitchFamily="34" charset="-128"/>
              </a:defRPr>
            </a:lvl2pPr>
            <a:lvl3pPr marL="1143000" indent="-228600">
              <a:defRPr sz="9200">
                <a:solidFill>
                  <a:schemeClr val="tx1"/>
                </a:solidFill>
                <a:latin typeface="Times New Roman" panose="02020603050405020304" pitchFamily="18" charset="0"/>
                <a:ea typeface="MS PGothic" panose="020B0600070205080204" pitchFamily="34" charset="-128"/>
              </a:defRPr>
            </a:lvl3pPr>
            <a:lvl4pPr marL="1600200" indent="-228600">
              <a:defRPr sz="9200">
                <a:solidFill>
                  <a:schemeClr val="tx1"/>
                </a:solidFill>
                <a:latin typeface="Times New Roman" panose="02020603050405020304" pitchFamily="18" charset="0"/>
                <a:ea typeface="MS PGothic" panose="020B0600070205080204" pitchFamily="34" charset="-128"/>
              </a:defRPr>
            </a:lvl4pPr>
            <a:lvl5pPr marL="2057400" indent="-228600">
              <a:defRPr sz="92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pPr eaLnBrk="1" hangingPunct="1"/>
            <a:endParaRPr lang="tr-TR" altLang="tr-TR"/>
          </a:p>
        </p:txBody>
      </p:sp>
      <p:sp>
        <p:nvSpPr>
          <p:cNvPr id="14348" name="Rectangle 42"/>
          <p:cNvSpPr>
            <a:spLocks noChangeArrowheads="1"/>
          </p:cNvSpPr>
          <p:nvPr/>
        </p:nvSpPr>
        <p:spPr bwMode="auto">
          <a:xfrm>
            <a:off x="0" y="-746125"/>
            <a:ext cx="153988" cy="149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6197" tIns="38098" rIns="76197" bIns="38098" anchor="ctr">
            <a:spAutoFit/>
          </a:bodyPr>
          <a:lstStyle>
            <a:lvl1pPr>
              <a:defRPr sz="9200">
                <a:solidFill>
                  <a:schemeClr val="tx1"/>
                </a:solidFill>
                <a:latin typeface="Times New Roman" panose="02020603050405020304" pitchFamily="18" charset="0"/>
                <a:ea typeface="MS PGothic" panose="020B0600070205080204" pitchFamily="34" charset="-128"/>
              </a:defRPr>
            </a:lvl1pPr>
            <a:lvl2pPr marL="742950" indent="-285750">
              <a:defRPr sz="9200">
                <a:solidFill>
                  <a:schemeClr val="tx1"/>
                </a:solidFill>
                <a:latin typeface="Times New Roman" panose="02020603050405020304" pitchFamily="18" charset="0"/>
                <a:ea typeface="MS PGothic" panose="020B0600070205080204" pitchFamily="34" charset="-128"/>
              </a:defRPr>
            </a:lvl2pPr>
            <a:lvl3pPr marL="1143000" indent="-228600">
              <a:defRPr sz="9200">
                <a:solidFill>
                  <a:schemeClr val="tx1"/>
                </a:solidFill>
                <a:latin typeface="Times New Roman" panose="02020603050405020304" pitchFamily="18" charset="0"/>
                <a:ea typeface="MS PGothic" panose="020B0600070205080204" pitchFamily="34" charset="-128"/>
              </a:defRPr>
            </a:lvl3pPr>
            <a:lvl4pPr marL="1600200" indent="-228600">
              <a:defRPr sz="9200">
                <a:solidFill>
                  <a:schemeClr val="tx1"/>
                </a:solidFill>
                <a:latin typeface="Times New Roman" panose="02020603050405020304" pitchFamily="18" charset="0"/>
                <a:ea typeface="MS PGothic" panose="020B0600070205080204" pitchFamily="34" charset="-128"/>
              </a:defRPr>
            </a:lvl4pPr>
            <a:lvl5pPr marL="2057400" indent="-228600">
              <a:defRPr sz="92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pPr eaLnBrk="1" hangingPunct="1"/>
            <a:endParaRPr lang="tr-TR" altLang="tr-TR"/>
          </a:p>
        </p:txBody>
      </p:sp>
      <p:sp>
        <p:nvSpPr>
          <p:cNvPr id="14349" name="Rectangle 44"/>
          <p:cNvSpPr>
            <a:spLocks noChangeArrowheads="1"/>
          </p:cNvSpPr>
          <p:nvPr/>
        </p:nvSpPr>
        <p:spPr bwMode="auto">
          <a:xfrm>
            <a:off x="0" y="-746125"/>
            <a:ext cx="153988" cy="149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6197" tIns="38098" rIns="76197" bIns="38098" anchor="ctr">
            <a:spAutoFit/>
          </a:bodyPr>
          <a:lstStyle>
            <a:lvl1pPr>
              <a:defRPr sz="9200">
                <a:solidFill>
                  <a:schemeClr val="tx1"/>
                </a:solidFill>
                <a:latin typeface="Times New Roman" panose="02020603050405020304" pitchFamily="18" charset="0"/>
                <a:ea typeface="MS PGothic" panose="020B0600070205080204" pitchFamily="34" charset="-128"/>
              </a:defRPr>
            </a:lvl1pPr>
            <a:lvl2pPr marL="742950" indent="-285750">
              <a:defRPr sz="9200">
                <a:solidFill>
                  <a:schemeClr val="tx1"/>
                </a:solidFill>
                <a:latin typeface="Times New Roman" panose="02020603050405020304" pitchFamily="18" charset="0"/>
                <a:ea typeface="MS PGothic" panose="020B0600070205080204" pitchFamily="34" charset="-128"/>
              </a:defRPr>
            </a:lvl2pPr>
            <a:lvl3pPr marL="1143000" indent="-228600">
              <a:defRPr sz="9200">
                <a:solidFill>
                  <a:schemeClr val="tx1"/>
                </a:solidFill>
                <a:latin typeface="Times New Roman" panose="02020603050405020304" pitchFamily="18" charset="0"/>
                <a:ea typeface="MS PGothic" panose="020B0600070205080204" pitchFamily="34" charset="-128"/>
              </a:defRPr>
            </a:lvl3pPr>
            <a:lvl4pPr marL="1600200" indent="-228600">
              <a:defRPr sz="9200">
                <a:solidFill>
                  <a:schemeClr val="tx1"/>
                </a:solidFill>
                <a:latin typeface="Times New Roman" panose="02020603050405020304" pitchFamily="18" charset="0"/>
                <a:ea typeface="MS PGothic" panose="020B0600070205080204" pitchFamily="34" charset="-128"/>
              </a:defRPr>
            </a:lvl4pPr>
            <a:lvl5pPr marL="2057400" indent="-228600">
              <a:defRPr sz="92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pPr eaLnBrk="1" hangingPunct="1"/>
            <a:endParaRPr lang="tr-TR" altLang="tr-TR"/>
          </a:p>
        </p:txBody>
      </p:sp>
      <p:sp>
        <p:nvSpPr>
          <p:cNvPr id="14350" name="Text Box 7"/>
          <p:cNvSpPr txBox="1">
            <a:spLocks noChangeArrowheads="1"/>
          </p:cNvSpPr>
          <p:nvPr/>
        </p:nvSpPr>
        <p:spPr bwMode="auto">
          <a:xfrm>
            <a:off x="12693650" y="30983238"/>
            <a:ext cx="10923588" cy="581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197" tIns="38098" rIns="76197" bIns="38098">
            <a:spAutoFit/>
          </a:bodyPr>
          <a:lstStyle>
            <a:lvl1pPr marL="342900" indent="-342900" defTabSz="3497263">
              <a:defRPr sz="9200">
                <a:solidFill>
                  <a:schemeClr val="tx1"/>
                </a:solidFill>
                <a:latin typeface="Times New Roman" panose="02020603050405020304" pitchFamily="18" charset="0"/>
                <a:ea typeface="MS PGothic" panose="020B0600070205080204" pitchFamily="34" charset="-128"/>
              </a:defRPr>
            </a:lvl1pPr>
            <a:lvl2pPr marL="69850" defTabSz="3497263">
              <a:defRPr sz="9200">
                <a:solidFill>
                  <a:schemeClr val="tx1"/>
                </a:solidFill>
                <a:latin typeface="Times New Roman" panose="02020603050405020304" pitchFamily="18" charset="0"/>
                <a:ea typeface="MS PGothic" panose="020B0600070205080204" pitchFamily="34" charset="-128"/>
              </a:defRPr>
            </a:lvl2pPr>
            <a:lvl3pPr marL="1143000" indent="-228600" defTabSz="3497263">
              <a:defRPr sz="9200">
                <a:solidFill>
                  <a:schemeClr val="tx1"/>
                </a:solidFill>
                <a:latin typeface="Times New Roman" panose="02020603050405020304" pitchFamily="18" charset="0"/>
                <a:ea typeface="MS PGothic" panose="020B0600070205080204" pitchFamily="34" charset="-128"/>
              </a:defRPr>
            </a:lvl3pPr>
            <a:lvl4pPr marL="1600200" indent="-228600" defTabSz="3497263">
              <a:defRPr sz="9200">
                <a:solidFill>
                  <a:schemeClr val="tx1"/>
                </a:solidFill>
                <a:latin typeface="Times New Roman" panose="02020603050405020304" pitchFamily="18" charset="0"/>
                <a:ea typeface="MS PGothic" panose="020B0600070205080204" pitchFamily="34" charset="-128"/>
              </a:defRPr>
            </a:lvl4pPr>
            <a:lvl5pPr marL="2057400" indent="-228600" defTabSz="3497263">
              <a:defRPr sz="9200">
                <a:solidFill>
                  <a:schemeClr val="tx1"/>
                </a:solidFill>
                <a:latin typeface="Times New Roman" panose="02020603050405020304" pitchFamily="18" charset="0"/>
                <a:ea typeface="MS PGothic" panose="020B0600070205080204" pitchFamily="34" charset="-128"/>
              </a:defRPr>
            </a:lvl5pPr>
            <a:lvl6pPr marL="25146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pPr lvl="1" indent="0" algn="just" eaLnBrk="1" hangingPunct="1">
              <a:spcBef>
                <a:spcPts val="500"/>
              </a:spcBef>
              <a:buClr>
                <a:srgbClr val="8585E0"/>
              </a:buClr>
              <a:buFont typeface="Wingdings" panose="05000000000000000000" pitchFamily="2" charset="2"/>
              <a:buChar char="Ø"/>
            </a:pPr>
            <a:r>
              <a:rPr lang="en-US" altLang="tr-TR" sz="3000"/>
              <a:t>In this paper, the fuzzy logic control of an AC-DC-AC converter in a variable speed wind turbine system has been modeled using Matlab/Simulink in high accuracy. </a:t>
            </a:r>
            <a:endParaRPr lang="tr-TR" altLang="tr-TR" sz="3000"/>
          </a:p>
          <a:p>
            <a:pPr lvl="1" indent="0" algn="just" eaLnBrk="1" hangingPunct="1">
              <a:spcBef>
                <a:spcPts val="500"/>
              </a:spcBef>
              <a:buClr>
                <a:srgbClr val="8585E0"/>
              </a:buClr>
              <a:buFont typeface="Wingdings" panose="05000000000000000000" pitchFamily="2" charset="2"/>
              <a:buChar char="Ø"/>
            </a:pPr>
            <a:r>
              <a:rPr lang="en-US" altLang="tr-TR" sz="3000"/>
              <a:t>A fuzzy logic controller from input to output of system was designed and implemented to keep output current stable automatically and effectively under various input conditions. </a:t>
            </a:r>
            <a:endParaRPr lang="tr-TR" altLang="tr-TR" sz="3000"/>
          </a:p>
          <a:p>
            <a:pPr lvl="1" indent="0" algn="just" eaLnBrk="1" hangingPunct="1">
              <a:spcBef>
                <a:spcPts val="500"/>
              </a:spcBef>
              <a:buClr>
                <a:srgbClr val="8585E0"/>
              </a:buClr>
              <a:buFont typeface="Wingdings" panose="05000000000000000000" pitchFamily="2" charset="2"/>
              <a:buChar char="Ø"/>
            </a:pPr>
            <a:r>
              <a:rPr lang="en-US" altLang="tr-TR" sz="3000"/>
              <a:t>The FLC algorithm has been prepared obtaining required modulation index at 50V/2Hz increment of input from 350V/40Hz to 700V/60Hz. </a:t>
            </a:r>
            <a:endParaRPr lang="tr-TR" altLang="tr-TR" sz="3000"/>
          </a:p>
          <a:p>
            <a:pPr lvl="1" indent="0" algn="just" eaLnBrk="1" hangingPunct="1">
              <a:spcBef>
                <a:spcPts val="500"/>
              </a:spcBef>
              <a:buClr>
                <a:srgbClr val="8585E0"/>
              </a:buClr>
              <a:buFont typeface="Wingdings" panose="05000000000000000000" pitchFamily="2" charset="2"/>
              <a:buChar char="Ø"/>
            </a:pPr>
            <a:r>
              <a:rPr lang="en-US" altLang="tr-TR" sz="3000"/>
              <a:t>Although the simulation parameters were differing from measured voltage and frequency conditions, the implemented FLC algorithm was able to calculate the accurate modulation indexes. </a:t>
            </a:r>
            <a:endParaRPr lang="tr-TR" altLang="tr-TR" sz="3000"/>
          </a:p>
        </p:txBody>
      </p:sp>
      <p:sp>
        <p:nvSpPr>
          <p:cNvPr id="25" name="24 Yuvarlatılmış Dikdörtgen"/>
          <p:cNvSpPr/>
          <p:nvPr/>
        </p:nvSpPr>
        <p:spPr>
          <a:xfrm>
            <a:off x="1860550" y="20774025"/>
            <a:ext cx="10344150" cy="5756275"/>
          </a:xfrm>
          <a:prstGeom prst="roundRect">
            <a:avLst>
              <a:gd name="adj" fmla="val 5910"/>
            </a:avLst>
          </a:prstGeom>
          <a:noFill/>
          <a:ln w="79375">
            <a:solidFill>
              <a:schemeClr val="accent2">
                <a:lumMod val="50000"/>
                <a:alpha val="51000"/>
              </a:schemeClr>
            </a:solidFill>
          </a:ln>
        </p:spPr>
        <p:style>
          <a:lnRef idx="2">
            <a:schemeClr val="accent1">
              <a:shade val="50000"/>
            </a:schemeClr>
          </a:lnRef>
          <a:fillRef idx="1">
            <a:schemeClr val="accent1"/>
          </a:fillRef>
          <a:effectRef idx="0">
            <a:schemeClr val="accent1"/>
          </a:effectRef>
          <a:fontRef idx="minor">
            <a:schemeClr val="lt1"/>
          </a:fontRef>
        </p:style>
        <p:txBody>
          <a:bodyPr lIns="76197" tIns="38098" rIns="76197" bIns="38098" anchor="ctr"/>
          <a:lstStyle>
            <a:lvl1pPr eaLnBrk="0" hangingPunct="0">
              <a:defRPr sz="9200">
                <a:solidFill>
                  <a:schemeClr val="tx1"/>
                </a:solidFill>
                <a:latin typeface="Times New Roman" pitchFamily="18" charset="0"/>
              </a:defRPr>
            </a:lvl1pPr>
            <a:lvl2pPr marL="742950" indent="-285750" eaLnBrk="0" hangingPunct="0">
              <a:defRPr sz="9200">
                <a:solidFill>
                  <a:schemeClr val="tx1"/>
                </a:solidFill>
                <a:latin typeface="Times New Roman" pitchFamily="18" charset="0"/>
              </a:defRPr>
            </a:lvl2pPr>
            <a:lvl3pPr marL="1143000" indent="-228600" eaLnBrk="0" hangingPunct="0">
              <a:defRPr sz="9200">
                <a:solidFill>
                  <a:schemeClr val="tx1"/>
                </a:solidFill>
                <a:latin typeface="Times New Roman" pitchFamily="18" charset="0"/>
              </a:defRPr>
            </a:lvl3pPr>
            <a:lvl4pPr marL="1600200" indent="-228600" eaLnBrk="0" hangingPunct="0">
              <a:defRPr sz="9200">
                <a:solidFill>
                  <a:schemeClr val="tx1"/>
                </a:solidFill>
                <a:latin typeface="Times New Roman" pitchFamily="18" charset="0"/>
              </a:defRPr>
            </a:lvl4pPr>
            <a:lvl5pPr marL="2057400" indent="-228600" eaLnBrk="0" hangingPunct="0">
              <a:defRPr sz="9200">
                <a:solidFill>
                  <a:schemeClr val="tx1"/>
                </a:solidFill>
                <a:latin typeface="Times New Roman" pitchFamily="18" charset="0"/>
              </a:defRPr>
            </a:lvl5pPr>
            <a:lvl6pPr marL="2514600" indent="-228600" eaLnBrk="0" fontAlgn="base" hangingPunct="0">
              <a:spcBef>
                <a:spcPct val="0"/>
              </a:spcBef>
              <a:spcAft>
                <a:spcPct val="0"/>
              </a:spcAft>
              <a:defRPr sz="9200">
                <a:solidFill>
                  <a:schemeClr val="tx1"/>
                </a:solidFill>
                <a:latin typeface="Times New Roman" pitchFamily="18" charset="0"/>
              </a:defRPr>
            </a:lvl6pPr>
            <a:lvl7pPr marL="2971800" indent="-228600" eaLnBrk="0" fontAlgn="base" hangingPunct="0">
              <a:spcBef>
                <a:spcPct val="0"/>
              </a:spcBef>
              <a:spcAft>
                <a:spcPct val="0"/>
              </a:spcAft>
              <a:defRPr sz="9200">
                <a:solidFill>
                  <a:schemeClr val="tx1"/>
                </a:solidFill>
                <a:latin typeface="Times New Roman" pitchFamily="18" charset="0"/>
              </a:defRPr>
            </a:lvl7pPr>
            <a:lvl8pPr marL="3429000" indent="-228600" eaLnBrk="0" fontAlgn="base" hangingPunct="0">
              <a:spcBef>
                <a:spcPct val="0"/>
              </a:spcBef>
              <a:spcAft>
                <a:spcPct val="0"/>
              </a:spcAft>
              <a:defRPr sz="9200">
                <a:solidFill>
                  <a:schemeClr val="tx1"/>
                </a:solidFill>
                <a:latin typeface="Times New Roman" pitchFamily="18" charset="0"/>
              </a:defRPr>
            </a:lvl8pPr>
            <a:lvl9pPr marL="3886200" indent="-228600" eaLnBrk="0" fontAlgn="base" hangingPunct="0">
              <a:spcBef>
                <a:spcPct val="0"/>
              </a:spcBef>
              <a:spcAft>
                <a:spcPct val="0"/>
              </a:spcAft>
              <a:defRPr sz="9200">
                <a:solidFill>
                  <a:schemeClr val="tx1"/>
                </a:solidFill>
                <a:latin typeface="Times New Roman" pitchFamily="18" charset="0"/>
              </a:defRPr>
            </a:lvl9pPr>
          </a:lstStyle>
          <a:p>
            <a:pPr algn="ctr" eaLnBrk="1" hangingPunct="1">
              <a:defRPr/>
            </a:pPr>
            <a:endParaRPr lang="tr-TR" altLang="tr-TR" smtClean="0">
              <a:solidFill>
                <a:srgbClr val="FFFFFF"/>
              </a:solidFill>
            </a:endParaRPr>
          </a:p>
        </p:txBody>
      </p:sp>
      <p:sp>
        <p:nvSpPr>
          <p:cNvPr id="26" name="25 Yuvarlatılmış Dikdörtgen"/>
          <p:cNvSpPr/>
          <p:nvPr/>
        </p:nvSpPr>
        <p:spPr>
          <a:xfrm>
            <a:off x="1860550" y="29775150"/>
            <a:ext cx="10344150" cy="7127875"/>
          </a:xfrm>
          <a:prstGeom prst="roundRect">
            <a:avLst>
              <a:gd name="adj" fmla="val 5910"/>
            </a:avLst>
          </a:prstGeom>
          <a:noFill/>
          <a:ln w="79375">
            <a:solidFill>
              <a:schemeClr val="accent2">
                <a:lumMod val="50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lIns="76197" tIns="38098" rIns="76197" bIns="38098" anchor="ctr"/>
          <a:lstStyle>
            <a:lvl1pPr eaLnBrk="0" hangingPunct="0">
              <a:defRPr sz="9200">
                <a:solidFill>
                  <a:schemeClr val="tx1"/>
                </a:solidFill>
                <a:latin typeface="Times New Roman" pitchFamily="18" charset="0"/>
              </a:defRPr>
            </a:lvl1pPr>
            <a:lvl2pPr marL="742950" indent="-285750" eaLnBrk="0" hangingPunct="0">
              <a:defRPr sz="9200">
                <a:solidFill>
                  <a:schemeClr val="tx1"/>
                </a:solidFill>
                <a:latin typeface="Times New Roman" pitchFamily="18" charset="0"/>
              </a:defRPr>
            </a:lvl2pPr>
            <a:lvl3pPr marL="1143000" indent="-228600" eaLnBrk="0" hangingPunct="0">
              <a:defRPr sz="9200">
                <a:solidFill>
                  <a:schemeClr val="tx1"/>
                </a:solidFill>
                <a:latin typeface="Times New Roman" pitchFamily="18" charset="0"/>
              </a:defRPr>
            </a:lvl3pPr>
            <a:lvl4pPr marL="1600200" indent="-228600" eaLnBrk="0" hangingPunct="0">
              <a:defRPr sz="9200">
                <a:solidFill>
                  <a:schemeClr val="tx1"/>
                </a:solidFill>
                <a:latin typeface="Times New Roman" pitchFamily="18" charset="0"/>
              </a:defRPr>
            </a:lvl4pPr>
            <a:lvl5pPr marL="2057400" indent="-228600" eaLnBrk="0" hangingPunct="0">
              <a:defRPr sz="9200">
                <a:solidFill>
                  <a:schemeClr val="tx1"/>
                </a:solidFill>
                <a:latin typeface="Times New Roman" pitchFamily="18" charset="0"/>
              </a:defRPr>
            </a:lvl5pPr>
            <a:lvl6pPr marL="2514600" indent="-228600" eaLnBrk="0" fontAlgn="base" hangingPunct="0">
              <a:spcBef>
                <a:spcPct val="0"/>
              </a:spcBef>
              <a:spcAft>
                <a:spcPct val="0"/>
              </a:spcAft>
              <a:defRPr sz="9200">
                <a:solidFill>
                  <a:schemeClr val="tx1"/>
                </a:solidFill>
                <a:latin typeface="Times New Roman" pitchFamily="18" charset="0"/>
              </a:defRPr>
            </a:lvl6pPr>
            <a:lvl7pPr marL="2971800" indent="-228600" eaLnBrk="0" fontAlgn="base" hangingPunct="0">
              <a:spcBef>
                <a:spcPct val="0"/>
              </a:spcBef>
              <a:spcAft>
                <a:spcPct val="0"/>
              </a:spcAft>
              <a:defRPr sz="9200">
                <a:solidFill>
                  <a:schemeClr val="tx1"/>
                </a:solidFill>
                <a:latin typeface="Times New Roman" pitchFamily="18" charset="0"/>
              </a:defRPr>
            </a:lvl7pPr>
            <a:lvl8pPr marL="3429000" indent="-228600" eaLnBrk="0" fontAlgn="base" hangingPunct="0">
              <a:spcBef>
                <a:spcPct val="0"/>
              </a:spcBef>
              <a:spcAft>
                <a:spcPct val="0"/>
              </a:spcAft>
              <a:defRPr sz="9200">
                <a:solidFill>
                  <a:schemeClr val="tx1"/>
                </a:solidFill>
                <a:latin typeface="Times New Roman" pitchFamily="18" charset="0"/>
              </a:defRPr>
            </a:lvl8pPr>
            <a:lvl9pPr marL="3886200" indent="-228600" eaLnBrk="0" fontAlgn="base" hangingPunct="0">
              <a:spcBef>
                <a:spcPct val="0"/>
              </a:spcBef>
              <a:spcAft>
                <a:spcPct val="0"/>
              </a:spcAft>
              <a:defRPr sz="9200">
                <a:solidFill>
                  <a:schemeClr val="tx1"/>
                </a:solidFill>
                <a:latin typeface="Times New Roman" pitchFamily="18" charset="0"/>
              </a:defRPr>
            </a:lvl9pPr>
          </a:lstStyle>
          <a:p>
            <a:pPr algn="ctr" eaLnBrk="1" hangingPunct="1">
              <a:defRPr/>
            </a:pPr>
            <a:endParaRPr lang="tr-TR" altLang="tr-TR" smtClean="0">
              <a:solidFill>
                <a:srgbClr val="FFFFFF"/>
              </a:solidFill>
            </a:endParaRPr>
          </a:p>
        </p:txBody>
      </p:sp>
      <p:sp>
        <p:nvSpPr>
          <p:cNvPr id="27" name="26 Yuvarlatılmış Dikdörtgen"/>
          <p:cNvSpPr/>
          <p:nvPr/>
        </p:nvSpPr>
        <p:spPr>
          <a:xfrm>
            <a:off x="12846050" y="20707350"/>
            <a:ext cx="10375900" cy="9304338"/>
          </a:xfrm>
          <a:prstGeom prst="roundRect">
            <a:avLst>
              <a:gd name="adj" fmla="val 5910"/>
            </a:avLst>
          </a:prstGeom>
          <a:noFill/>
          <a:ln w="79375">
            <a:solidFill>
              <a:schemeClr val="accent2">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6197" tIns="38098" rIns="76197" bIns="38098" anchor="ctr"/>
          <a:lstStyle>
            <a:lvl1pPr eaLnBrk="0" hangingPunct="0">
              <a:defRPr sz="9200">
                <a:solidFill>
                  <a:schemeClr val="tx1"/>
                </a:solidFill>
                <a:latin typeface="Times New Roman" pitchFamily="18" charset="0"/>
              </a:defRPr>
            </a:lvl1pPr>
            <a:lvl2pPr marL="742950" indent="-285750" eaLnBrk="0" hangingPunct="0">
              <a:defRPr sz="9200">
                <a:solidFill>
                  <a:schemeClr val="tx1"/>
                </a:solidFill>
                <a:latin typeface="Times New Roman" pitchFamily="18" charset="0"/>
              </a:defRPr>
            </a:lvl2pPr>
            <a:lvl3pPr marL="1143000" indent="-228600" eaLnBrk="0" hangingPunct="0">
              <a:defRPr sz="9200">
                <a:solidFill>
                  <a:schemeClr val="tx1"/>
                </a:solidFill>
                <a:latin typeface="Times New Roman" pitchFamily="18" charset="0"/>
              </a:defRPr>
            </a:lvl3pPr>
            <a:lvl4pPr marL="1600200" indent="-228600" eaLnBrk="0" hangingPunct="0">
              <a:defRPr sz="9200">
                <a:solidFill>
                  <a:schemeClr val="tx1"/>
                </a:solidFill>
                <a:latin typeface="Times New Roman" pitchFamily="18" charset="0"/>
              </a:defRPr>
            </a:lvl4pPr>
            <a:lvl5pPr marL="2057400" indent="-228600" eaLnBrk="0" hangingPunct="0">
              <a:defRPr sz="9200">
                <a:solidFill>
                  <a:schemeClr val="tx1"/>
                </a:solidFill>
                <a:latin typeface="Times New Roman" pitchFamily="18" charset="0"/>
              </a:defRPr>
            </a:lvl5pPr>
            <a:lvl6pPr marL="2514600" indent="-228600" eaLnBrk="0" fontAlgn="base" hangingPunct="0">
              <a:spcBef>
                <a:spcPct val="0"/>
              </a:spcBef>
              <a:spcAft>
                <a:spcPct val="0"/>
              </a:spcAft>
              <a:defRPr sz="9200">
                <a:solidFill>
                  <a:schemeClr val="tx1"/>
                </a:solidFill>
                <a:latin typeface="Times New Roman" pitchFamily="18" charset="0"/>
              </a:defRPr>
            </a:lvl6pPr>
            <a:lvl7pPr marL="2971800" indent="-228600" eaLnBrk="0" fontAlgn="base" hangingPunct="0">
              <a:spcBef>
                <a:spcPct val="0"/>
              </a:spcBef>
              <a:spcAft>
                <a:spcPct val="0"/>
              </a:spcAft>
              <a:defRPr sz="9200">
                <a:solidFill>
                  <a:schemeClr val="tx1"/>
                </a:solidFill>
                <a:latin typeface="Times New Roman" pitchFamily="18" charset="0"/>
              </a:defRPr>
            </a:lvl7pPr>
            <a:lvl8pPr marL="3429000" indent="-228600" eaLnBrk="0" fontAlgn="base" hangingPunct="0">
              <a:spcBef>
                <a:spcPct val="0"/>
              </a:spcBef>
              <a:spcAft>
                <a:spcPct val="0"/>
              </a:spcAft>
              <a:defRPr sz="9200">
                <a:solidFill>
                  <a:schemeClr val="tx1"/>
                </a:solidFill>
                <a:latin typeface="Times New Roman" pitchFamily="18" charset="0"/>
              </a:defRPr>
            </a:lvl8pPr>
            <a:lvl9pPr marL="3886200" indent="-228600" eaLnBrk="0" fontAlgn="base" hangingPunct="0">
              <a:spcBef>
                <a:spcPct val="0"/>
              </a:spcBef>
              <a:spcAft>
                <a:spcPct val="0"/>
              </a:spcAft>
              <a:defRPr sz="9200">
                <a:solidFill>
                  <a:schemeClr val="tx1"/>
                </a:solidFill>
                <a:latin typeface="Times New Roman" pitchFamily="18" charset="0"/>
              </a:defRPr>
            </a:lvl9pPr>
          </a:lstStyle>
          <a:p>
            <a:pPr algn="ctr" eaLnBrk="1" hangingPunct="1">
              <a:defRPr/>
            </a:pPr>
            <a:endParaRPr lang="tr-TR" altLang="tr-TR" smtClean="0">
              <a:solidFill>
                <a:srgbClr val="FFFFFF"/>
              </a:solidFill>
            </a:endParaRPr>
          </a:p>
        </p:txBody>
      </p:sp>
      <p:sp>
        <p:nvSpPr>
          <p:cNvPr id="14354" name="Rectangle 30"/>
          <p:cNvSpPr>
            <a:spLocks noChangeArrowheads="1"/>
          </p:cNvSpPr>
          <p:nvPr/>
        </p:nvSpPr>
        <p:spPr bwMode="auto">
          <a:xfrm>
            <a:off x="0" y="-746125"/>
            <a:ext cx="153988" cy="149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6197" tIns="38098" rIns="76197" bIns="38098" anchor="ctr">
            <a:spAutoFit/>
          </a:bodyPr>
          <a:lstStyle>
            <a:lvl1pPr>
              <a:defRPr sz="9200">
                <a:solidFill>
                  <a:schemeClr val="tx1"/>
                </a:solidFill>
                <a:latin typeface="Times New Roman" panose="02020603050405020304" pitchFamily="18" charset="0"/>
                <a:ea typeface="MS PGothic" panose="020B0600070205080204" pitchFamily="34" charset="-128"/>
              </a:defRPr>
            </a:lvl1pPr>
            <a:lvl2pPr marL="742950" indent="-285750">
              <a:defRPr sz="9200">
                <a:solidFill>
                  <a:schemeClr val="tx1"/>
                </a:solidFill>
                <a:latin typeface="Times New Roman" panose="02020603050405020304" pitchFamily="18" charset="0"/>
                <a:ea typeface="MS PGothic" panose="020B0600070205080204" pitchFamily="34" charset="-128"/>
              </a:defRPr>
            </a:lvl2pPr>
            <a:lvl3pPr marL="1143000" indent="-228600">
              <a:defRPr sz="9200">
                <a:solidFill>
                  <a:schemeClr val="tx1"/>
                </a:solidFill>
                <a:latin typeface="Times New Roman" panose="02020603050405020304" pitchFamily="18" charset="0"/>
                <a:ea typeface="MS PGothic" panose="020B0600070205080204" pitchFamily="34" charset="-128"/>
              </a:defRPr>
            </a:lvl3pPr>
            <a:lvl4pPr marL="1600200" indent="-228600">
              <a:defRPr sz="9200">
                <a:solidFill>
                  <a:schemeClr val="tx1"/>
                </a:solidFill>
                <a:latin typeface="Times New Roman" panose="02020603050405020304" pitchFamily="18" charset="0"/>
                <a:ea typeface="MS PGothic" panose="020B0600070205080204" pitchFamily="34" charset="-128"/>
              </a:defRPr>
            </a:lvl4pPr>
            <a:lvl5pPr marL="2057400" indent="-228600">
              <a:defRPr sz="92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pPr eaLnBrk="1" hangingPunct="1"/>
            <a:endParaRPr lang="tr-TR" altLang="tr-TR"/>
          </a:p>
        </p:txBody>
      </p:sp>
      <p:graphicFrame>
        <p:nvGraphicFramePr>
          <p:cNvPr id="14355" name="Object 29"/>
          <p:cNvGraphicFramePr>
            <a:graphicFrameLocks noChangeAspect="1"/>
          </p:cNvGraphicFramePr>
          <p:nvPr/>
        </p:nvGraphicFramePr>
        <p:xfrm>
          <a:off x="2986088" y="20820063"/>
          <a:ext cx="7705725" cy="5175250"/>
        </p:xfrm>
        <a:graphic>
          <a:graphicData uri="http://schemas.openxmlformats.org/presentationml/2006/ole">
            <mc:AlternateContent xmlns:mc="http://schemas.openxmlformats.org/markup-compatibility/2006">
              <mc:Choice xmlns:v="urn:schemas-microsoft-com:vml" Requires="v">
                <p:oleObj spid="_x0000_s14380" name="Visio" r:id="rId4" imgW="5829300" imgH="3962400" progId="Visio.Drawing.11">
                  <p:embed/>
                </p:oleObj>
              </mc:Choice>
              <mc:Fallback>
                <p:oleObj name="Visio" r:id="rId4" imgW="5829300" imgH="3962400" progId="Visio.Drawing.11">
                  <p:embed/>
                  <p:pic>
                    <p:nvPicPr>
                      <p:cNvPr id="0" name="Object 2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6088" y="20820063"/>
                        <a:ext cx="7705725"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4" name="33 Tablo"/>
          <p:cNvGraphicFramePr>
            <a:graphicFrameLocks noGrp="1"/>
          </p:cNvGraphicFramePr>
          <p:nvPr/>
        </p:nvGraphicFramePr>
        <p:xfrm>
          <a:off x="2225675" y="32388175"/>
          <a:ext cx="9218613" cy="1173163"/>
        </p:xfrm>
        <a:graphic>
          <a:graphicData uri="http://schemas.openxmlformats.org/drawingml/2006/table">
            <a:tbl>
              <a:tblPr/>
              <a:tblGrid>
                <a:gridCol w="9218613"/>
              </a:tblGrid>
              <a:tr h="782638">
                <a:tc>
                  <a:txBody>
                    <a:bodyPr/>
                    <a:lstStyle>
                      <a:lvl1pPr defTabSz="760413" eaLnBrk="0" hangingPunct="0">
                        <a:spcBef>
                          <a:spcPct val="20000"/>
                        </a:spcBef>
                        <a:defRPr sz="11100">
                          <a:solidFill>
                            <a:schemeClr val="tx1"/>
                          </a:solidFill>
                          <a:latin typeface="Times New Roman" pitchFamily="18" charset="0"/>
                        </a:defRPr>
                      </a:lvl1pPr>
                      <a:lvl2pPr marL="742950" indent="-285750" defTabSz="760413" eaLnBrk="0" hangingPunct="0">
                        <a:spcBef>
                          <a:spcPct val="20000"/>
                        </a:spcBef>
                        <a:defRPr sz="9700">
                          <a:solidFill>
                            <a:schemeClr val="tx1"/>
                          </a:solidFill>
                          <a:latin typeface="Times New Roman" pitchFamily="18" charset="0"/>
                        </a:defRPr>
                      </a:lvl2pPr>
                      <a:lvl3pPr marL="1143000" indent="-228600" defTabSz="760413" eaLnBrk="0" hangingPunct="0">
                        <a:spcBef>
                          <a:spcPct val="20000"/>
                        </a:spcBef>
                        <a:defRPr sz="8400">
                          <a:solidFill>
                            <a:schemeClr val="tx1"/>
                          </a:solidFill>
                          <a:latin typeface="Times New Roman" pitchFamily="18" charset="0"/>
                        </a:defRPr>
                      </a:lvl3pPr>
                      <a:lvl4pPr marL="1600200" indent="-228600" defTabSz="760413" eaLnBrk="0" hangingPunct="0">
                        <a:spcBef>
                          <a:spcPct val="20000"/>
                        </a:spcBef>
                        <a:defRPr sz="7100">
                          <a:solidFill>
                            <a:schemeClr val="tx1"/>
                          </a:solidFill>
                          <a:latin typeface="Times New Roman" pitchFamily="18" charset="0"/>
                        </a:defRPr>
                      </a:lvl4pPr>
                      <a:lvl5pPr marL="2057400" indent="-228600" defTabSz="760413" eaLnBrk="0" hangingPunct="0">
                        <a:spcBef>
                          <a:spcPct val="20000"/>
                        </a:spcBef>
                        <a:defRPr sz="7100">
                          <a:solidFill>
                            <a:schemeClr val="tx1"/>
                          </a:solidFill>
                          <a:latin typeface="Times New Roman" pitchFamily="18" charset="0"/>
                        </a:defRPr>
                      </a:lvl5pPr>
                      <a:lvl6pPr marL="2514600" indent="-228600" defTabSz="760413" eaLnBrk="0" fontAlgn="base" hangingPunct="0">
                        <a:spcBef>
                          <a:spcPct val="20000"/>
                        </a:spcBef>
                        <a:spcAft>
                          <a:spcPct val="0"/>
                        </a:spcAft>
                        <a:defRPr sz="7100">
                          <a:solidFill>
                            <a:schemeClr val="tx1"/>
                          </a:solidFill>
                          <a:latin typeface="Times New Roman" pitchFamily="18" charset="0"/>
                        </a:defRPr>
                      </a:lvl6pPr>
                      <a:lvl7pPr marL="2971800" indent="-228600" defTabSz="760413" eaLnBrk="0" fontAlgn="base" hangingPunct="0">
                        <a:spcBef>
                          <a:spcPct val="20000"/>
                        </a:spcBef>
                        <a:spcAft>
                          <a:spcPct val="0"/>
                        </a:spcAft>
                        <a:defRPr sz="7100">
                          <a:solidFill>
                            <a:schemeClr val="tx1"/>
                          </a:solidFill>
                          <a:latin typeface="Times New Roman" pitchFamily="18" charset="0"/>
                        </a:defRPr>
                      </a:lvl7pPr>
                      <a:lvl8pPr marL="3429000" indent="-228600" defTabSz="760413" eaLnBrk="0" fontAlgn="base" hangingPunct="0">
                        <a:spcBef>
                          <a:spcPct val="20000"/>
                        </a:spcBef>
                        <a:spcAft>
                          <a:spcPct val="0"/>
                        </a:spcAft>
                        <a:defRPr sz="7100">
                          <a:solidFill>
                            <a:schemeClr val="tx1"/>
                          </a:solidFill>
                          <a:latin typeface="Times New Roman" pitchFamily="18" charset="0"/>
                        </a:defRPr>
                      </a:lvl8pPr>
                      <a:lvl9pPr marL="3886200" indent="-228600" defTabSz="760413" eaLnBrk="0" fontAlgn="base" hangingPunct="0">
                        <a:spcBef>
                          <a:spcPct val="20000"/>
                        </a:spcBef>
                        <a:spcAft>
                          <a:spcPct val="0"/>
                        </a:spcAft>
                        <a:defRPr sz="7100">
                          <a:solidFill>
                            <a:schemeClr val="tx1"/>
                          </a:solidFill>
                          <a:latin typeface="Times New Roman" pitchFamily="18" charset="0"/>
                        </a:defRPr>
                      </a:lvl9pPr>
                    </a:lstStyle>
                    <a:p>
                      <a:pPr marL="0" marR="0" lvl="0" indent="0" algn="ctr" defTabSz="760413" rtl="0" eaLnBrk="1" fontAlgn="base" latinLnBrk="0" hangingPunct="1">
                        <a:lnSpc>
                          <a:spcPct val="100000"/>
                        </a:lnSpc>
                        <a:spcBef>
                          <a:spcPct val="0"/>
                        </a:spcBef>
                        <a:spcAft>
                          <a:spcPct val="0"/>
                        </a:spcAft>
                        <a:buClrTx/>
                        <a:buSzTx/>
                        <a:buFontTx/>
                        <a:buNone/>
                        <a:tabLst/>
                      </a:pPr>
                      <a:r>
                        <a:rPr kumimoji="0" lang="en-US" altLang="tr-TR" sz="2500" b="1" i="0" u="none" strike="noStrike" cap="none" normalizeH="0" baseline="0" smtClean="0">
                          <a:ln>
                            <a:noFill/>
                          </a:ln>
                          <a:solidFill>
                            <a:schemeClr val="tx1"/>
                          </a:solidFill>
                          <a:effectLst/>
                          <a:latin typeface="Helvetica" pitchFamily="34" charset="0"/>
                          <a:cs typeface="Times New Roman" pitchFamily="18" charset="0"/>
                        </a:rPr>
                        <a:t>(a)</a:t>
                      </a:r>
                      <a:r>
                        <a:rPr kumimoji="0" lang="tr-TR" altLang="tr-TR" sz="2500" b="1" i="0" u="none" strike="noStrike" cap="none" normalizeH="0" baseline="0" smtClean="0">
                          <a:ln>
                            <a:noFill/>
                          </a:ln>
                          <a:solidFill>
                            <a:schemeClr val="tx1"/>
                          </a:solidFill>
                          <a:effectLst/>
                          <a:latin typeface="Helvetica" pitchFamily="34" charset="0"/>
                          <a:cs typeface="Times New Roman" pitchFamily="18" charset="0"/>
                        </a:rPr>
                        <a:t>                                </a:t>
                      </a:r>
                      <a:r>
                        <a:rPr kumimoji="0" lang="en-US" altLang="tr-TR" sz="2500" b="1" i="0" u="none" strike="noStrike" cap="none" normalizeH="0" baseline="0" smtClean="0">
                          <a:ln>
                            <a:noFill/>
                          </a:ln>
                          <a:solidFill>
                            <a:schemeClr val="tx1"/>
                          </a:solidFill>
                          <a:effectLst/>
                          <a:latin typeface="Helvetica" pitchFamily="34" charset="0"/>
                          <a:cs typeface="Times New Roman" pitchFamily="18" charset="0"/>
                        </a:rPr>
                        <a:t>(b)</a:t>
                      </a:r>
                      <a:r>
                        <a:rPr kumimoji="0" lang="tr-TR" altLang="tr-TR" sz="2500" b="1" i="0" u="none" strike="noStrike" cap="none" normalizeH="0" baseline="0" smtClean="0">
                          <a:ln>
                            <a:noFill/>
                          </a:ln>
                          <a:solidFill>
                            <a:schemeClr val="tx1"/>
                          </a:solidFill>
                          <a:effectLst/>
                          <a:latin typeface="Helvetica" pitchFamily="34" charset="0"/>
                          <a:cs typeface="Times New Roman" pitchFamily="18" charset="0"/>
                        </a:rPr>
                        <a:t>                                (c)</a:t>
                      </a:r>
                    </a:p>
                    <a:p>
                      <a:pPr marL="0" marR="0" lvl="0" indent="0" algn="ctr" defTabSz="760413" rtl="0" eaLnBrk="1" fontAlgn="base" latinLnBrk="0" hangingPunct="1">
                        <a:lnSpc>
                          <a:spcPct val="100000"/>
                        </a:lnSpc>
                        <a:spcBef>
                          <a:spcPct val="0"/>
                        </a:spcBef>
                        <a:spcAft>
                          <a:spcPct val="0"/>
                        </a:spcAft>
                        <a:buClrTx/>
                        <a:buSzTx/>
                        <a:buFontTx/>
                        <a:buNone/>
                        <a:tabLst/>
                      </a:pPr>
                      <a:endParaRPr kumimoji="0" lang="tr-TR" altLang="tr-TR" sz="2500" b="0" i="0" u="none" strike="noStrike" cap="none" normalizeH="0" baseline="0" smtClean="0">
                        <a:ln>
                          <a:noFill/>
                        </a:ln>
                        <a:solidFill>
                          <a:schemeClr val="tx1"/>
                        </a:solidFill>
                        <a:effectLst/>
                        <a:latin typeface="Times New Roman" pitchFamily="18" charset="0"/>
                        <a:cs typeface="Times New Roman" pitchFamily="18" charset="0"/>
                      </a:endParaRPr>
                    </a:p>
                  </a:txBody>
                  <a:tcPr marL="57144" marR="57144" marT="0" marB="0" horzOverflow="overflow">
                    <a:lnL>
                      <a:noFill/>
                    </a:lnL>
                    <a:lnR>
                      <a:noFill/>
                    </a:lnR>
                    <a:lnT>
                      <a:noFill/>
                    </a:lnT>
                    <a:lnB>
                      <a:noFill/>
                    </a:lnB>
                    <a:lnTlToBr>
                      <a:noFill/>
                    </a:lnTlToBr>
                    <a:lnBlToTr>
                      <a:noFill/>
                    </a:lnBlToTr>
                    <a:noFill/>
                  </a:tcPr>
                </a:tc>
              </a:tr>
              <a:tr h="390525">
                <a:tc>
                  <a:txBody>
                    <a:bodyPr/>
                    <a:lstStyle>
                      <a:lvl1pPr defTabSz="760413" eaLnBrk="0" hangingPunct="0">
                        <a:spcBef>
                          <a:spcPct val="20000"/>
                        </a:spcBef>
                        <a:defRPr sz="11100">
                          <a:solidFill>
                            <a:schemeClr val="tx1"/>
                          </a:solidFill>
                          <a:latin typeface="Times New Roman" pitchFamily="18" charset="0"/>
                        </a:defRPr>
                      </a:lvl1pPr>
                      <a:lvl2pPr marL="742950" indent="-285750" defTabSz="760413" eaLnBrk="0" hangingPunct="0">
                        <a:spcBef>
                          <a:spcPct val="20000"/>
                        </a:spcBef>
                        <a:defRPr sz="9700">
                          <a:solidFill>
                            <a:schemeClr val="tx1"/>
                          </a:solidFill>
                          <a:latin typeface="Times New Roman" pitchFamily="18" charset="0"/>
                        </a:defRPr>
                      </a:lvl2pPr>
                      <a:lvl3pPr marL="1143000" indent="-228600" defTabSz="760413" eaLnBrk="0" hangingPunct="0">
                        <a:spcBef>
                          <a:spcPct val="20000"/>
                        </a:spcBef>
                        <a:defRPr sz="8400">
                          <a:solidFill>
                            <a:schemeClr val="tx1"/>
                          </a:solidFill>
                          <a:latin typeface="Times New Roman" pitchFamily="18" charset="0"/>
                        </a:defRPr>
                      </a:lvl3pPr>
                      <a:lvl4pPr marL="1600200" indent="-228600" defTabSz="760413" eaLnBrk="0" hangingPunct="0">
                        <a:spcBef>
                          <a:spcPct val="20000"/>
                        </a:spcBef>
                        <a:defRPr sz="7100">
                          <a:solidFill>
                            <a:schemeClr val="tx1"/>
                          </a:solidFill>
                          <a:latin typeface="Times New Roman" pitchFamily="18" charset="0"/>
                        </a:defRPr>
                      </a:lvl4pPr>
                      <a:lvl5pPr marL="2057400" indent="-228600" defTabSz="760413" eaLnBrk="0" hangingPunct="0">
                        <a:spcBef>
                          <a:spcPct val="20000"/>
                        </a:spcBef>
                        <a:defRPr sz="7100">
                          <a:solidFill>
                            <a:schemeClr val="tx1"/>
                          </a:solidFill>
                          <a:latin typeface="Times New Roman" pitchFamily="18" charset="0"/>
                        </a:defRPr>
                      </a:lvl5pPr>
                      <a:lvl6pPr marL="2514600" indent="-228600" defTabSz="760413" eaLnBrk="0" fontAlgn="base" hangingPunct="0">
                        <a:spcBef>
                          <a:spcPct val="20000"/>
                        </a:spcBef>
                        <a:spcAft>
                          <a:spcPct val="0"/>
                        </a:spcAft>
                        <a:defRPr sz="7100">
                          <a:solidFill>
                            <a:schemeClr val="tx1"/>
                          </a:solidFill>
                          <a:latin typeface="Times New Roman" pitchFamily="18" charset="0"/>
                        </a:defRPr>
                      </a:lvl6pPr>
                      <a:lvl7pPr marL="2971800" indent="-228600" defTabSz="760413" eaLnBrk="0" fontAlgn="base" hangingPunct="0">
                        <a:spcBef>
                          <a:spcPct val="20000"/>
                        </a:spcBef>
                        <a:spcAft>
                          <a:spcPct val="0"/>
                        </a:spcAft>
                        <a:defRPr sz="7100">
                          <a:solidFill>
                            <a:schemeClr val="tx1"/>
                          </a:solidFill>
                          <a:latin typeface="Times New Roman" pitchFamily="18" charset="0"/>
                        </a:defRPr>
                      </a:lvl7pPr>
                      <a:lvl8pPr marL="3429000" indent="-228600" defTabSz="760413" eaLnBrk="0" fontAlgn="base" hangingPunct="0">
                        <a:spcBef>
                          <a:spcPct val="20000"/>
                        </a:spcBef>
                        <a:spcAft>
                          <a:spcPct val="0"/>
                        </a:spcAft>
                        <a:defRPr sz="7100">
                          <a:solidFill>
                            <a:schemeClr val="tx1"/>
                          </a:solidFill>
                          <a:latin typeface="Times New Roman" pitchFamily="18" charset="0"/>
                        </a:defRPr>
                      </a:lvl8pPr>
                      <a:lvl9pPr marL="3886200" indent="-228600" defTabSz="760413" eaLnBrk="0" fontAlgn="base" hangingPunct="0">
                        <a:spcBef>
                          <a:spcPct val="20000"/>
                        </a:spcBef>
                        <a:spcAft>
                          <a:spcPct val="0"/>
                        </a:spcAft>
                        <a:defRPr sz="7100">
                          <a:solidFill>
                            <a:schemeClr val="tx1"/>
                          </a:solidFill>
                          <a:latin typeface="Times New Roman" pitchFamily="18" charset="0"/>
                        </a:defRPr>
                      </a:lvl9pPr>
                    </a:lstStyle>
                    <a:p>
                      <a:pPr marL="0" marR="0" lvl="0" indent="0" algn="ctr" defTabSz="760413" rtl="0" eaLnBrk="1" fontAlgn="base" latinLnBrk="0" hangingPunct="1">
                        <a:lnSpc>
                          <a:spcPct val="100000"/>
                        </a:lnSpc>
                        <a:spcBef>
                          <a:spcPct val="0"/>
                        </a:spcBef>
                        <a:spcAft>
                          <a:spcPct val="0"/>
                        </a:spcAft>
                        <a:buClrTx/>
                        <a:buSzTx/>
                        <a:buFontTx/>
                        <a:buNone/>
                        <a:tabLst/>
                      </a:pPr>
                      <a:endParaRPr kumimoji="0" lang="tr-TR" altLang="tr-TR" sz="2500" b="0" i="0" u="none" strike="noStrike" cap="none" normalizeH="0" baseline="0" smtClean="0">
                        <a:ln>
                          <a:noFill/>
                        </a:ln>
                        <a:solidFill>
                          <a:schemeClr val="tx1"/>
                        </a:solidFill>
                        <a:effectLst/>
                        <a:latin typeface="Times New Roman" pitchFamily="18" charset="0"/>
                        <a:cs typeface="Times New Roman" pitchFamily="18" charset="0"/>
                      </a:endParaRPr>
                    </a:p>
                  </a:txBody>
                  <a:tcPr marL="57144" marR="57144" marT="0" marB="0" horzOverflow="overflow">
                    <a:lnL>
                      <a:noFill/>
                    </a:lnL>
                    <a:lnR>
                      <a:noFill/>
                    </a:lnR>
                    <a:lnT>
                      <a:noFill/>
                    </a:lnT>
                    <a:lnB>
                      <a:noFill/>
                    </a:lnB>
                    <a:lnTlToBr>
                      <a:noFill/>
                    </a:lnTlToBr>
                    <a:lnBlToTr>
                      <a:noFill/>
                    </a:lnBlToTr>
                    <a:noFill/>
                  </a:tcPr>
                </a:tc>
              </a:tr>
            </a:tbl>
          </a:graphicData>
        </a:graphic>
      </p:graphicFrame>
      <p:sp>
        <p:nvSpPr>
          <p:cNvPr id="14359" name="Text Box 7"/>
          <p:cNvSpPr txBox="1">
            <a:spLocks noChangeArrowheads="1"/>
          </p:cNvSpPr>
          <p:nvPr/>
        </p:nvSpPr>
        <p:spPr bwMode="auto">
          <a:xfrm>
            <a:off x="1465263" y="26295350"/>
            <a:ext cx="11015662" cy="337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197" tIns="38098" rIns="76197" bIns="38098">
            <a:spAutoFit/>
          </a:bodyPr>
          <a:lstStyle>
            <a:lvl1pPr marL="342900" indent="-342900" defTabSz="3497263">
              <a:defRPr sz="9200">
                <a:solidFill>
                  <a:schemeClr val="tx1"/>
                </a:solidFill>
                <a:latin typeface="Times New Roman" panose="02020603050405020304" pitchFamily="18" charset="0"/>
                <a:ea typeface="MS PGothic" panose="020B0600070205080204" pitchFamily="34" charset="-128"/>
              </a:defRPr>
            </a:lvl1pPr>
            <a:lvl2pPr defTabSz="3497263">
              <a:defRPr sz="9200">
                <a:solidFill>
                  <a:schemeClr val="tx1"/>
                </a:solidFill>
                <a:latin typeface="Times New Roman" panose="02020603050405020304" pitchFamily="18" charset="0"/>
                <a:ea typeface="MS PGothic" panose="020B0600070205080204" pitchFamily="34" charset="-128"/>
              </a:defRPr>
            </a:lvl2pPr>
            <a:lvl3pPr marL="1143000" indent="-228600" defTabSz="3497263">
              <a:defRPr sz="9200">
                <a:solidFill>
                  <a:schemeClr val="tx1"/>
                </a:solidFill>
                <a:latin typeface="Times New Roman" panose="02020603050405020304" pitchFamily="18" charset="0"/>
                <a:ea typeface="MS PGothic" panose="020B0600070205080204" pitchFamily="34" charset="-128"/>
              </a:defRPr>
            </a:lvl3pPr>
            <a:lvl4pPr marL="1600200" indent="-228600" defTabSz="3497263">
              <a:defRPr sz="9200">
                <a:solidFill>
                  <a:schemeClr val="tx1"/>
                </a:solidFill>
                <a:latin typeface="Times New Roman" panose="02020603050405020304" pitchFamily="18" charset="0"/>
                <a:ea typeface="MS PGothic" panose="020B0600070205080204" pitchFamily="34" charset="-128"/>
              </a:defRPr>
            </a:lvl4pPr>
            <a:lvl5pPr marL="2057400" indent="-228600" defTabSz="3497263">
              <a:defRPr sz="9200">
                <a:solidFill>
                  <a:schemeClr val="tx1"/>
                </a:solidFill>
                <a:latin typeface="Times New Roman" panose="02020603050405020304" pitchFamily="18" charset="0"/>
                <a:ea typeface="MS PGothic" panose="020B0600070205080204" pitchFamily="34" charset="-128"/>
              </a:defRPr>
            </a:lvl5pPr>
            <a:lvl6pPr marL="25146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pPr lvl="1" indent="0" algn="just" eaLnBrk="1" hangingPunct="1">
              <a:spcBef>
                <a:spcPct val="50000"/>
              </a:spcBef>
              <a:buFont typeface="Wingdings" panose="05000000000000000000" pitchFamily="2" charset="2"/>
              <a:buChar char="Ø"/>
            </a:pPr>
            <a:endParaRPr lang="tr-TR" altLang="tr-TR" sz="3000" dirty="0"/>
          </a:p>
          <a:p>
            <a:pPr lvl="1" indent="0" algn="just" eaLnBrk="1" hangingPunct="1">
              <a:buClr>
                <a:srgbClr val="8585E0"/>
              </a:buClr>
              <a:buFont typeface="Wingdings" panose="05000000000000000000" pitchFamily="2" charset="2"/>
              <a:buChar char="Ø"/>
            </a:pPr>
            <a:r>
              <a:rPr lang="en-US" altLang="tr-TR" sz="3000" dirty="0"/>
              <a:t>The fuzzy controller is based on a </a:t>
            </a:r>
            <a:r>
              <a:rPr lang="en-US" altLang="tr-TR" sz="3000" dirty="0" err="1"/>
              <a:t>Mamdani</a:t>
            </a:r>
            <a:r>
              <a:rPr lang="en-US" altLang="tr-TR" sz="3000" dirty="0"/>
              <a:t> Fuzzy system that requires two input variables (V, f)</a:t>
            </a:r>
            <a:r>
              <a:rPr lang="tr-TR" altLang="tr-TR" sz="3000" dirty="0"/>
              <a:t> (</a:t>
            </a:r>
            <a:r>
              <a:rPr lang="tr-TR" altLang="tr-TR" sz="3000" dirty="0" err="1"/>
              <a:t>Fig</a:t>
            </a:r>
            <a:r>
              <a:rPr lang="tr-TR" altLang="tr-TR" sz="3000" dirty="0"/>
              <a:t>. 2.a-b)</a:t>
            </a:r>
            <a:r>
              <a:rPr lang="en-US" altLang="tr-TR" sz="3000" dirty="0"/>
              <a:t> to control output variable (mi)</a:t>
            </a:r>
            <a:r>
              <a:rPr lang="tr-TR" altLang="tr-TR" sz="3000" dirty="0"/>
              <a:t>, (</a:t>
            </a:r>
            <a:r>
              <a:rPr lang="tr-TR" altLang="tr-TR" sz="3000" dirty="0" err="1"/>
              <a:t>Fig</a:t>
            </a:r>
            <a:r>
              <a:rPr lang="tr-TR" altLang="tr-TR" sz="3000" dirty="0"/>
              <a:t>. 2.c)</a:t>
            </a:r>
            <a:r>
              <a:rPr lang="en-US" altLang="tr-TR" sz="3000" dirty="0"/>
              <a:t> . </a:t>
            </a:r>
            <a:endParaRPr lang="tr-TR" altLang="tr-TR" sz="3000" dirty="0"/>
          </a:p>
          <a:p>
            <a:pPr lvl="1" indent="0" algn="just" eaLnBrk="1" hangingPunct="1">
              <a:buClr>
                <a:srgbClr val="8585E0"/>
              </a:buClr>
            </a:pPr>
            <a:endParaRPr lang="tr-TR" altLang="tr-TR" sz="400" dirty="0"/>
          </a:p>
          <a:p>
            <a:pPr lvl="1" indent="0" algn="just" eaLnBrk="1" hangingPunct="1">
              <a:buClr>
                <a:srgbClr val="8585E0"/>
              </a:buClr>
              <a:buFont typeface="Wingdings" panose="05000000000000000000" pitchFamily="2" charset="2"/>
              <a:buChar char="Ø"/>
            </a:pPr>
            <a:r>
              <a:rPr lang="en-US" altLang="tr-TR" sz="3000" dirty="0"/>
              <a:t>The input and output variables have seven membership functions named as VVL (very </a:t>
            </a:r>
            <a:r>
              <a:rPr lang="en-US" altLang="tr-TR" sz="3000" dirty="0" err="1"/>
              <a:t>very</a:t>
            </a:r>
            <a:r>
              <a:rPr lang="en-US" altLang="tr-TR" sz="3000" dirty="0"/>
              <a:t> low), VL (very low), L (low), M (medium), H (high), VH (very high), and VVH (very </a:t>
            </a:r>
            <a:r>
              <a:rPr lang="en-US" altLang="tr-TR" sz="3000" dirty="0" err="1"/>
              <a:t>very</a:t>
            </a:r>
            <a:r>
              <a:rPr lang="en-US" altLang="tr-TR" sz="3000" dirty="0"/>
              <a:t> high).</a:t>
            </a:r>
            <a:endParaRPr lang="tr-TR" altLang="tr-TR" sz="3000" dirty="0"/>
          </a:p>
        </p:txBody>
      </p:sp>
      <p:pic>
        <p:nvPicPr>
          <p:cNvPr id="14360" name="Picture 34" descr="input_WT"/>
          <p:cNvPicPr>
            <a:picLocks noChangeAspect="1" noChangeArrowheads="1"/>
          </p:cNvPicPr>
          <p:nvPr/>
        </p:nvPicPr>
        <p:blipFill>
          <a:blip r:embed="rId6">
            <a:grayscl/>
            <a:extLst>
              <a:ext uri="{28A0092B-C50C-407E-A947-70E740481C1C}">
                <a14:useLocalDpi xmlns:a14="http://schemas.microsoft.com/office/drawing/2010/main" val="0"/>
              </a:ext>
            </a:extLst>
          </a:blip>
          <a:srcRect/>
          <a:stretch>
            <a:fillRect/>
          </a:stretch>
        </p:blipFill>
        <p:spPr bwMode="auto">
          <a:xfrm>
            <a:off x="2163763" y="30145038"/>
            <a:ext cx="3054350" cy="200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1" name="Picture 35" descr="input_fWT"/>
          <p:cNvPicPr>
            <a:picLocks noChangeAspect="1" noChangeArrowheads="1"/>
          </p:cNvPicPr>
          <p:nvPr/>
        </p:nvPicPr>
        <p:blipFill>
          <a:blip r:embed="rId7">
            <a:grayscl/>
            <a:extLst>
              <a:ext uri="{28A0092B-C50C-407E-A947-70E740481C1C}">
                <a14:useLocalDpi xmlns:a14="http://schemas.microsoft.com/office/drawing/2010/main" val="0"/>
              </a:ext>
            </a:extLst>
          </a:blip>
          <a:srcRect/>
          <a:stretch>
            <a:fillRect/>
          </a:stretch>
        </p:blipFill>
        <p:spPr bwMode="auto">
          <a:xfrm>
            <a:off x="5389563" y="30178375"/>
            <a:ext cx="3043237" cy="200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2" name="Picture 36" descr="output_mi"/>
          <p:cNvPicPr>
            <a:picLocks noChangeAspect="1" noChangeArrowheads="1"/>
          </p:cNvPicPr>
          <p:nvPr/>
        </p:nvPicPr>
        <p:blipFill>
          <a:blip r:embed="rId8">
            <a:grayscl/>
            <a:extLst>
              <a:ext uri="{28A0092B-C50C-407E-A947-70E740481C1C}">
                <a14:useLocalDpi xmlns:a14="http://schemas.microsoft.com/office/drawing/2010/main" val="0"/>
              </a:ext>
            </a:extLst>
          </a:blip>
          <a:srcRect/>
          <a:stretch>
            <a:fillRect/>
          </a:stretch>
        </p:blipFill>
        <p:spPr bwMode="auto">
          <a:xfrm>
            <a:off x="8523288" y="30178375"/>
            <a:ext cx="3073400" cy="200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3" name="Picture 37" descr="WT_voltages"/>
          <p:cNvPicPr>
            <a:picLocks noChangeAspect="1" noChangeArrowheads="1"/>
          </p:cNvPicPr>
          <p:nvPr/>
        </p:nvPicPr>
        <p:blipFill>
          <a:blip r:embed="rId9">
            <a:grayscl/>
            <a:extLst>
              <a:ext uri="{28A0092B-C50C-407E-A947-70E740481C1C}">
                <a14:useLocalDpi xmlns:a14="http://schemas.microsoft.com/office/drawing/2010/main" val="0"/>
              </a:ext>
            </a:extLst>
          </a:blip>
          <a:srcRect/>
          <a:stretch>
            <a:fillRect/>
          </a:stretch>
        </p:blipFill>
        <p:spPr bwMode="auto">
          <a:xfrm>
            <a:off x="3076575" y="32789813"/>
            <a:ext cx="7942263" cy="290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2" name="41 Tablo"/>
          <p:cNvGraphicFramePr>
            <a:graphicFrameLocks noGrp="1"/>
          </p:cNvGraphicFramePr>
          <p:nvPr/>
        </p:nvGraphicFramePr>
        <p:xfrm>
          <a:off x="2225675" y="35733038"/>
          <a:ext cx="9218613" cy="1174750"/>
        </p:xfrm>
        <a:graphic>
          <a:graphicData uri="http://schemas.openxmlformats.org/drawingml/2006/table">
            <a:tbl>
              <a:tblPr/>
              <a:tblGrid>
                <a:gridCol w="9218613"/>
              </a:tblGrid>
              <a:tr h="782637">
                <a:tc>
                  <a:txBody>
                    <a:bodyPr/>
                    <a:lstStyle>
                      <a:lvl1pPr defTabSz="760413" eaLnBrk="0" hangingPunct="0">
                        <a:spcBef>
                          <a:spcPct val="20000"/>
                        </a:spcBef>
                        <a:defRPr sz="11100">
                          <a:solidFill>
                            <a:schemeClr val="tx1"/>
                          </a:solidFill>
                          <a:latin typeface="Times New Roman" pitchFamily="18" charset="0"/>
                        </a:defRPr>
                      </a:lvl1pPr>
                      <a:lvl2pPr marL="742950" indent="-285750" defTabSz="760413" eaLnBrk="0" hangingPunct="0">
                        <a:spcBef>
                          <a:spcPct val="20000"/>
                        </a:spcBef>
                        <a:defRPr sz="9700">
                          <a:solidFill>
                            <a:schemeClr val="tx1"/>
                          </a:solidFill>
                          <a:latin typeface="Times New Roman" pitchFamily="18" charset="0"/>
                        </a:defRPr>
                      </a:lvl2pPr>
                      <a:lvl3pPr marL="1143000" indent="-228600" defTabSz="760413" eaLnBrk="0" hangingPunct="0">
                        <a:spcBef>
                          <a:spcPct val="20000"/>
                        </a:spcBef>
                        <a:defRPr sz="8400">
                          <a:solidFill>
                            <a:schemeClr val="tx1"/>
                          </a:solidFill>
                          <a:latin typeface="Times New Roman" pitchFamily="18" charset="0"/>
                        </a:defRPr>
                      </a:lvl3pPr>
                      <a:lvl4pPr marL="1600200" indent="-228600" defTabSz="760413" eaLnBrk="0" hangingPunct="0">
                        <a:spcBef>
                          <a:spcPct val="20000"/>
                        </a:spcBef>
                        <a:defRPr sz="7100">
                          <a:solidFill>
                            <a:schemeClr val="tx1"/>
                          </a:solidFill>
                          <a:latin typeface="Times New Roman" pitchFamily="18" charset="0"/>
                        </a:defRPr>
                      </a:lvl4pPr>
                      <a:lvl5pPr marL="2057400" indent="-228600" defTabSz="760413" eaLnBrk="0" hangingPunct="0">
                        <a:spcBef>
                          <a:spcPct val="20000"/>
                        </a:spcBef>
                        <a:defRPr sz="7100">
                          <a:solidFill>
                            <a:schemeClr val="tx1"/>
                          </a:solidFill>
                          <a:latin typeface="Times New Roman" pitchFamily="18" charset="0"/>
                        </a:defRPr>
                      </a:lvl5pPr>
                      <a:lvl6pPr marL="2514600" indent="-228600" defTabSz="760413" eaLnBrk="0" fontAlgn="base" hangingPunct="0">
                        <a:spcBef>
                          <a:spcPct val="20000"/>
                        </a:spcBef>
                        <a:spcAft>
                          <a:spcPct val="0"/>
                        </a:spcAft>
                        <a:defRPr sz="7100">
                          <a:solidFill>
                            <a:schemeClr val="tx1"/>
                          </a:solidFill>
                          <a:latin typeface="Times New Roman" pitchFamily="18" charset="0"/>
                        </a:defRPr>
                      </a:lvl6pPr>
                      <a:lvl7pPr marL="2971800" indent="-228600" defTabSz="760413" eaLnBrk="0" fontAlgn="base" hangingPunct="0">
                        <a:spcBef>
                          <a:spcPct val="20000"/>
                        </a:spcBef>
                        <a:spcAft>
                          <a:spcPct val="0"/>
                        </a:spcAft>
                        <a:defRPr sz="7100">
                          <a:solidFill>
                            <a:schemeClr val="tx1"/>
                          </a:solidFill>
                          <a:latin typeface="Times New Roman" pitchFamily="18" charset="0"/>
                        </a:defRPr>
                      </a:lvl7pPr>
                      <a:lvl8pPr marL="3429000" indent="-228600" defTabSz="760413" eaLnBrk="0" fontAlgn="base" hangingPunct="0">
                        <a:spcBef>
                          <a:spcPct val="20000"/>
                        </a:spcBef>
                        <a:spcAft>
                          <a:spcPct val="0"/>
                        </a:spcAft>
                        <a:defRPr sz="7100">
                          <a:solidFill>
                            <a:schemeClr val="tx1"/>
                          </a:solidFill>
                          <a:latin typeface="Times New Roman" pitchFamily="18" charset="0"/>
                        </a:defRPr>
                      </a:lvl8pPr>
                      <a:lvl9pPr marL="3886200" indent="-228600" defTabSz="760413" eaLnBrk="0" fontAlgn="base" hangingPunct="0">
                        <a:spcBef>
                          <a:spcPct val="20000"/>
                        </a:spcBef>
                        <a:spcAft>
                          <a:spcPct val="0"/>
                        </a:spcAft>
                        <a:defRPr sz="7100">
                          <a:solidFill>
                            <a:schemeClr val="tx1"/>
                          </a:solidFill>
                          <a:latin typeface="Times New Roman" pitchFamily="18" charset="0"/>
                        </a:defRPr>
                      </a:lvl9pPr>
                    </a:lstStyle>
                    <a:p>
                      <a:pPr marL="0" marR="0" lvl="0" indent="0" algn="ctr" defTabSz="760413" rtl="0" eaLnBrk="1" fontAlgn="base" latinLnBrk="0" hangingPunct="1">
                        <a:lnSpc>
                          <a:spcPct val="100000"/>
                        </a:lnSpc>
                        <a:spcBef>
                          <a:spcPct val="0"/>
                        </a:spcBef>
                        <a:spcAft>
                          <a:spcPct val="0"/>
                        </a:spcAft>
                        <a:buClrTx/>
                        <a:buSzTx/>
                        <a:buFontTx/>
                        <a:buNone/>
                        <a:tabLst/>
                      </a:pPr>
                      <a:r>
                        <a:rPr kumimoji="0" lang="en-US" altLang="tr-TR" sz="2500" b="1" i="0" u="none" strike="noStrike" cap="none" normalizeH="0" baseline="0" smtClean="0">
                          <a:ln>
                            <a:noFill/>
                          </a:ln>
                          <a:solidFill>
                            <a:schemeClr val="tx1"/>
                          </a:solidFill>
                          <a:effectLst/>
                          <a:latin typeface="Helvetica" pitchFamily="34" charset="0"/>
                          <a:cs typeface="Times New Roman" pitchFamily="18" charset="0"/>
                        </a:rPr>
                        <a:t>(</a:t>
                      </a:r>
                      <a:r>
                        <a:rPr kumimoji="0" lang="tr-TR" altLang="tr-TR" sz="2500" b="1" i="0" u="none" strike="noStrike" cap="none" normalizeH="0" baseline="0" smtClean="0">
                          <a:ln>
                            <a:noFill/>
                          </a:ln>
                          <a:solidFill>
                            <a:schemeClr val="tx1"/>
                          </a:solidFill>
                          <a:effectLst/>
                          <a:latin typeface="Helvetica" pitchFamily="34" charset="0"/>
                          <a:cs typeface="Times New Roman" pitchFamily="18" charset="0"/>
                        </a:rPr>
                        <a:t>d</a:t>
                      </a:r>
                      <a:r>
                        <a:rPr kumimoji="0" lang="en-US" altLang="tr-TR" sz="2500" b="1" i="0" u="none" strike="noStrike" cap="none" normalizeH="0" baseline="0" smtClean="0">
                          <a:ln>
                            <a:noFill/>
                          </a:ln>
                          <a:solidFill>
                            <a:schemeClr val="tx1"/>
                          </a:solidFill>
                          <a:effectLst/>
                          <a:latin typeface="Helvetica" pitchFamily="34" charset="0"/>
                          <a:cs typeface="Times New Roman" pitchFamily="18" charset="0"/>
                        </a:rPr>
                        <a:t>)</a:t>
                      </a:r>
                      <a:r>
                        <a:rPr kumimoji="0" lang="tr-TR" altLang="tr-TR" sz="2500" b="1" i="0" u="none" strike="noStrike" cap="none" normalizeH="0" baseline="0" smtClean="0">
                          <a:ln>
                            <a:noFill/>
                          </a:ln>
                          <a:solidFill>
                            <a:schemeClr val="tx1"/>
                          </a:solidFill>
                          <a:effectLst/>
                          <a:latin typeface="Helvetica" pitchFamily="34" charset="0"/>
                          <a:cs typeface="Times New Roman" pitchFamily="18" charset="0"/>
                        </a:rPr>
                        <a:t>                           </a:t>
                      </a:r>
                    </a:p>
                    <a:p>
                      <a:pPr marL="0" marR="0" lvl="0" indent="0" algn="ctr" defTabSz="760413" rtl="0" eaLnBrk="1" fontAlgn="base" latinLnBrk="0" hangingPunct="1">
                        <a:lnSpc>
                          <a:spcPct val="100000"/>
                        </a:lnSpc>
                        <a:spcBef>
                          <a:spcPct val="0"/>
                        </a:spcBef>
                        <a:spcAft>
                          <a:spcPct val="0"/>
                        </a:spcAft>
                        <a:buClrTx/>
                        <a:buSzTx/>
                        <a:buFontTx/>
                        <a:buNone/>
                        <a:tabLst/>
                      </a:pPr>
                      <a:endParaRPr kumimoji="0" lang="tr-TR" altLang="tr-TR" sz="2500" b="0" i="0" u="none" strike="noStrike" cap="none" normalizeH="0" baseline="0" smtClean="0">
                        <a:ln>
                          <a:noFill/>
                        </a:ln>
                        <a:solidFill>
                          <a:schemeClr val="tx1"/>
                        </a:solidFill>
                        <a:effectLst/>
                        <a:latin typeface="Times New Roman" pitchFamily="18" charset="0"/>
                        <a:cs typeface="Times New Roman" pitchFamily="18" charset="0"/>
                      </a:endParaRPr>
                    </a:p>
                  </a:txBody>
                  <a:tcPr marL="57144" marR="57144" marT="0" marB="0" horzOverflow="overflow">
                    <a:lnL>
                      <a:noFill/>
                    </a:lnL>
                    <a:lnR>
                      <a:noFill/>
                    </a:lnR>
                    <a:lnT>
                      <a:noFill/>
                    </a:lnT>
                    <a:lnB>
                      <a:noFill/>
                    </a:lnB>
                    <a:lnTlToBr>
                      <a:noFill/>
                    </a:lnTlToBr>
                    <a:lnBlToTr>
                      <a:noFill/>
                    </a:lnBlToTr>
                    <a:noFill/>
                  </a:tcPr>
                </a:tc>
              </a:tr>
              <a:tr h="392113">
                <a:tc>
                  <a:txBody>
                    <a:bodyPr/>
                    <a:lstStyle>
                      <a:lvl1pPr defTabSz="760413" eaLnBrk="0" hangingPunct="0">
                        <a:spcBef>
                          <a:spcPct val="20000"/>
                        </a:spcBef>
                        <a:defRPr sz="11100">
                          <a:solidFill>
                            <a:schemeClr val="tx1"/>
                          </a:solidFill>
                          <a:latin typeface="Times New Roman" pitchFamily="18" charset="0"/>
                        </a:defRPr>
                      </a:lvl1pPr>
                      <a:lvl2pPr marL="742950" indent="-285750" defTabSz="760413" eaLnBrk="0" hangingPunct="0">
                        <a:spcBef>
                          <a:spcPct val="20000"/>
                        </a:spcBef>
                        <a:defRPr sz="9700">
                          <a:solidFill>
                            <a:schemeClr val="tx1"/>
                          </a:solidFill>
                          <a:latin typeface="Times New Roman" pitchFamily="18" charset="0"/>
                        </a:defRPr>
                      </a:lvl2pPr>
                      <a:lvl3pPr marL="1143000" indent="-228600" defTabSz="760413" eaLnBrk="0" hangingPunct="0">
                        <a:spcBef>
                          <a:spcPct val="20000"/>
                        </a:spcBef>
                        <a:defRPr sz="8400">
                          <a:solidFill>
                            <a:schemeClr val="tx1"/>
                          </a:solidFill>
                          <a:latin typeface="Times New Roman" pitchFamily="18" charset="0"/>
                        </a:defRPr>
                      </a:lvl3pPr>
                      <a:lvl4pPr marL="1600200" indent="-228600" defTabSz="760413" eaLnBrk="0" hangingPunct="0">
                        <a:spcBef>
                          <a:spcPct val="20000"/>
                        </a:spcBef>
                        <a:defRPr sz="7100">
                          <a:solidFill>
                            <a:schemeClr val="tx1"/>
                          </a:solidFill>
                          <a:latin typeface="Times New Roman" pitchFamily="18" charset="0"/>
                        </a:defRPr>
                      </a:lvl4pPr>
                      <a:lvl5pPr marL="2057400" indent="-228600" defTabSz="760413" eaLnBrk="0" hangingPunct="0">
                        <a:spcBef>
                          <a:spcPct val="20000"/>
                        </a:spcBef>
                        <a:defRPr sz="7100">
                          <a:solidFill>
                            <a:schemeClr val="tx1"/>
                          </a:solidFill>
                          <a:latin typeface="Times New Roman" pitchFamily="18" charset="0"/>
                        </a:defRPr>
                      </a:lvl5pPr>
                      <a:lvl6pPr marL="2514600" indent="-228600" defTabSz="760413" eaLnBrk="0" fontAlgn="base" hangingPunct="0">
                        <a:spcBef>
                          <a:spcPct val="20000"/>
                        </a:spcBef>
                        <a:spcAft>
                          <a:spcPct val="0"/>
                        </a:spcAft>
                        <a:defRPr sz="7100">
                          <a:solidFill>
                            <a:schemeClr val="tx1"/>
                          </a:solidFill>
                          <a:latin typeface="Times New Roman" pitchFamily="18" charset="0"/>
                        </a:defRPr>
                      </a:lvl6pPr>
                      <a:lvl7pPr marL="2971800" indent="-228600" defTabSz="760413" eaLnBrk="0" fontAlgn="base" hangingPunct="0">
                        <a:spcBef>
                          <a:spcPct val="20000"/>
                        </a:spcBef>
                        <a:spcAft>
                          <a:spcPct val="0"/>
                        </a:spcAft>
                        <a:defRPr sz="7100">
                          <a:solidFill>
                            <a:schemeClr val="tx1"/>
                          </a:solidFill>
                          <a:latin typeface="Times New Roman" pitchFamily="18" charset="0"/>
                        </a:defRPr>
                      </a:lvl7pPr>
                      <a:lvl8pPr marL="3429000" indent="-228600" defTabSz="760413" eaLnBrk="0" fontAlgn="base" hangingPunct="0">
                        <a:spcBef>
                          <a:spcPct val="20000"/>
                        </a:spcBef>
                        <a:spcAft>
                          <a:spcPct val="0"/>
                        </a:spcAft>
                        <a:defRPr sz="7100">
                          <a:solidFill>
                            <a:schemeClr val="tx1"/>
                          </a:solidFill>
                          <a:latin typeface="Times New Roman" pitchFamily="18" charset="0"/>
                        </a:defRPr>
                      </a:lvl8pPr>
                      <a:lvl9pPr marL="3886200" indent="-228600" defTabSz="760413" eaLnBrk="0" fontAlgn="base" hangingPunct="0">
                        <a:spcBef>
                          <a:spcPct val="20000"/>
                        </a:spcBef>
                        <a:spcAft>
                          <a:spcPct val="0"/>
                        </a:spcAft>
                        <a:defRPr sz="7100">
                          <a:solidFill>
                            <a:schemeClr val="tx1"/>
                          </a:solidFill>
                          <a:latin typeface="Times New Roman" pitchFamily="18" charset="0"/>
                        </a:defRPr>
                      </a:lvl9pPr>
                    </a:lstStyle>
                    <a:p>
                      <a:pPr marL="0" marR="0" lvl="0" indent="0" algn="ctr" defTabSz="760413" rtl="0" eaLnBrk="1" fontAlgn="base" latinLnBrk="0" hangingPunct="1">
                        <a:lnSpc>
                          <a:spcPct val="100000"/>
                        </a:lnSpc>
                        <a:spcBef>
                          <a:spcPct val="0"/>
                        </a:spcBef>
                        <a:spcAft>
                          <a:spcPct val="0"/>
                        </a:spcAft>
                        <a:buClrTx/>
                        <a:buSzTx/>
                        <a:buFontTx/>
                        <a:buNone/>
                        <a:tabLst/>
                      </a:pPr>
                      <a:endParaRPr kumimoji="0" lang="tr-TR" altLang="tr-TR" sz="2500" b="0" i="0" u="none" strike="noStrike" cap="none" normalizeH="0" baseline="0" smtClean="0">
                        <a:ln>
                          <a:noFill/>
                        </a:ln>
                        <a:solidFill>
                          <a:schemeClr val="tx1"/>
                        </a:solidFill>
                        <a:effectLst/>
                        <a:latin typeface="Times New Roman" pitchFamily="18" charset="0"/>
                        <a:cs typeface="Times New Roman" pitchFamily="18" charset="0"/>
                      </a:endParaRPr>
                    </a:p>
                  </a:txBody>
                  <a:tcPr marL="57144" marR="57144" marT="0" marB="0" horzOverflow="overflow">
                    <a:lnL>
                      <a:noFill/>
                    </a:lnL>
                    <a:lnR>
                      <a:noFill/>
                    </a:lnR>
                    <a:lnT>
                      <a:noFill/>
                    </a:lnT>
                    <a:lnB>
                      <a:noFill/>
                    </a:lnB>
                    <a:lnTlToBr>
                      <a:noFill/>
                    </a:lnTlToBr>
                    <a:lnBlToTr>
                      <a:noFill/>
                    </a:lnBlToTr>
                    <a:noFill/>
                  </a:tcPr>
                </a:tc>
              </a:tr>
            </a:tbl>
          </a:graphicData>
        </a:graphic>
      </p:graphicFrame>
      <p:sp>
        <p:nvSpPr>
          <p:cNvPr id="14367" name="42 Dikdörtgen"/>
          <p:cNvSpPr>
            <a:spLocks noChangeArrowheads="1"/>
          </p:cNvSpPr>
          <p:nvPr/>
        </p:nvSpPr>
        <p:spPr bwMode="auto">
          <a:xfrm>
            <a:off x="2133600" y="36101338"/>
            <a:ext cx="9615488"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197" tIns="38098" rIns="76197" bIns="38098">
            <a:spAutoFit/>
          </a:bodyPr>
          <a:lstStyle>
            <a:lvl1pPr marL="342900" indent="-342900" defTabSz="3497263">
              <a:defRPr sz="9200">
                <a:solidFill>
                  <a:schemeClr val="tx1"/>
                </a:solidFill>
                <a:latin typeface="Times New Roman" panose="02020603050405020304" pitchFamily="18" charset="0"/>
                <a:ea typeface="MS PGothic" panose="020B0600070205080204" pitchFamily="34" charset="-128"/>
              </a:defRPr>
            </a:lvl1pPr>
            <a:lvl2pPr defTabSz="3497263">
              <a:defRPr sz="9200">
                <a:solidFill>
                  <a:schemeClr val="tx1"/>
                </a:solidFill>
                <a:latin typeface="Times New Roman" panose="02020603050405020304" pitchFamily="18" charset="0"/>
                <a:ea typeface="MS PGothic" panose="020B0600070205080204" pitchFamily="34" charset="-128"/>
              </a:defRPr>
            </a:lvl2pPr>
            <a:lvl3pPr marL="1143000" indent="-228600" defTabSz="3497263">
              <a:defRPr sz="9200">
                <a:solidFill>
                  <a:schemeClr val="tx1"/>
                </a:solidFill>
                <a:latin typeface="Times New Roman" panose="02020603050405020304" pitchFamily="18" charset="0"/>
                <a:ea typeface="MS PGothic" panose="020B0600070205080204" pitchFamily="34" charset="-128"/>
              </a:defRPr>
            </a:lvl3pPr>
            <a:lvl4pPr marL="1600200" indent="-228600" defTabSz="3497263">
              <a:defRPr sz="9200">
                <a:solidFill>
                  <a:schemeClr val="tx1"/>
                </a:solidFill>
                <a:latin typeface="Times New Roman" panose="02020603050405020304" pitchFamily="18" charset="0"/>
                <a:ea typeface="MS PGothic" panose="020B0600070205080204" pitchFamily="34" charset="-128"/>
              </a:defRPr>
            </a:lvl4pPr>
            <a:lvl5pPr marL="2057400" indent="-228600" defTabSz="3497263">
              <a:defRPr sz="9200">
                <a:solidFill>
                  <a:schemeClr val="tx1"/>
                </a:solidFill>
                <a:latin typeface="Times New Roman" panose="02020603050405020304" pitchFamily="18" charset="0"/>
                <a:ea typeface="MS PGothic" panose="020B0600070205080204" pitchFamily="34" charset="-128"/>
              </a:defRPr>
            </a:lvl5pPr>
            <a:lvl6pPr marL="25146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pPr lvl="1" indent="0" algn="just" eaLnBrk="1" hangingPunct="1"/>
            <a:r>
              <a:rPr lang="en-US" altLang="tr-TR" sz="2300"/>
              <a:t>Figure </a:t>
            </a:r>
            <a:r>
              <a:rPr lang="tr-TR" altLang="tr-TR" sz="2300"/>
              <a:t>2</a:t>
            </a:r>
            <a:r>
              <a:rPr lang="en-US" altLang="tr-TR" sz="2300"/>
              <a:t>. </a:t>
            </a:r>
            <a:r>
              <a:rPr lang="tr-TR" altLang="tr-TR" sz="2300"/>
              <a:t>Fuzzy membership functions (a,b,c) and </a:t>
            </a:r>
            <a:r>
              <a:rPr lang="en-US" altLang="tr-TR" sz="2300"/>
              <a:t>VVVF output of variable speed wind turbine model in Simulink</a:t>
            </a:r>
            <a:r>
              <a:rPr lang="tr-TR" altLang="tr-TR" sz="2300"/>
              <a:t> </a:t>
            </a:r>
            <a:endParaRPr lang="en-US" altLang="tr-TR" sz="2300"/>
          </a:p>
        </p:txBody>
      </p:sp>
      <p:sp>
        <p:nvSpPr>
          <p:cNvPr id="14368" name="Text Box 7"/>
          <p:cNvSpPr txBox="1">
            <a:spLocks noChangeArrowheads="1"/>
          </p:cNvSpPr>
          <p:nvPr/>
        </p:nvSpPr>
        <p:spPr bwMode="auto">
          <a:xfrm>
            <a:off x="12509500" y="16089313"/>
            <a:ext cx="11015663" cy="423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197" tIns="38098" rIns="76197" bIns="38098">
            <a:spAutoFit/>
          </a:bodyPr>
          <a:lstStyle>
            <a:lvl1pPr marL="342900" indent="-342900" defTabSz="3497263">
              <a:defRPr sz="9200">
                <a:solidFill>
                  <a:schemeClr val="tx1"/>
                </a:solidFill>
                <a:latin typeface="Times New Roman" panose="02020603050405020304" pitchFamily="18" charset="0"/>
                <a:ea typeface="MS PGothic" panose="020B0600070205080204" pitchFamily="34" charset="-128"/>
              </a:defRPr>
            </a:lvl1pPr>
            <a:lvl2pPr defTabSz="3497263">
              <a:defRPr sz="9200">
                <a:solidFill>
                  <a:schemeClr val="tx1"/>
                </a:solidFill>
                <a:latin typeface="Times New Roman" panose="02020603050405020304" pitchFamily="18" charset="0"/>
                <a:ea typeface="MS PGothic" panose="020B0600070205080204" pitchFamily="34" charset="-128"/>
              </a:defRPr>
            </a:lvl2pPr>
            <a:lvl3pPr marL="1143000" indent="-228600" defTabSz="3497263">
              <a:defRPr sz="9200">
                <a:solidFill>
                  <a:schemeClr val="tx1"/>
                </a:solidFill>
                <a:latin typeface="Times New Roman" panose="02020603050405020304" pitchFamily="18" charset="0"/>
                <a:ea typeface="MS PGothic" panose="020B0600070205080204" pitchFamily="34" charset="-128"/>
              </a:defRPr>
            </a:lvl3pPr>
            <a:lvl4pPr marL="1600200" indent="-228600" defTabSz="3497263">
              <a:defRPr sz="9200">
                <a:solidFill>
                  <a:schemeClr val="tx1"/>
                </a:solidFill>
                <a:latin typeface="Times New Roman" panose="02020603050405020304" pitchFamily="18" charset="0"/>
                <a:ea typeface="MS PGothic" panose="020B0600070205080204" pitchFamily="34" charset="-128"/>
              </a:defRPr>
            </a:lvl4pPr>
            <a:lvl5pPr marL="2057400" indent="-228600" defTabSz="3497263">
              <a:defRPr sz="9200">
                <a:solidFill>
                  <a:schemeClr val="tx1"/>
                </a:solidFill>
                <a:latin typeface="Times New Roman" panose="02020603050405020304" pitchFamily="18" charset="0"/>
                <a:ea typeface="MS PGothic" panose="020B0600070205080204" pitchFamily="34" charset="-128"/>
              </a:defRPr>
            </a:lvl5pPr>
            <a:lvl6pPr marL="25146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pPr lvl="1" indent="0" algn="just" eaLnBrk="1" hangingPunct="1">
              <a:spcBef>
                <a:spcPct val="50000"/>
              </a:spcBef>
              <a:buFont typeface="Wingdings" panose="05000000000000000000" pitchFamily="2" charset="2"/>
              <a:buChar char="Ø"/>
            </a:pPr>
            <a:endParaRPr lang="tr-TR" altLang="tr-TR" sz="3000"/>
          </a:p>
          <a:p>
            <a:pPr lvl="1" indent="0" algn="just" eaLnBrk="1" hangingPunct="1">
              <a:buClr>
                <a:srgbClr val="8585E0"/>
              </a:buClr>
              <a:buFont typeface="Wingdings" panose="05000000000000000000" pitchFamily="2" charset="2"/>
              <a:buChar char="Ø"/>
            </a:pPr>
            <a:r>
              <a:rPr lang="en-US" altLang="tr-TR" sz="3000"/>
              <a:t>The three-phase variable voltage with variable frequency obtained at the output of SCIG model is illustrated in Fig</a:t>
            </a:r>
            <a:r>
              <a:rPr lang="tr-TR" altLang="tr-TR" sz="3000"/>
              <a:t>.</a:t>
            </a:r>
            <a:r>
              <a:rPr lang="en-US" altLang="tr-TR" sz="3000"/>
              <a:t> </a:t>
            </a:r>
            <a:r>
              <a:rPr lang="tr-TR" altLang="tr-TR" sz="3000"/>
              <a:t>2.d</a:t>
            </a:r>
            <a:r>
              <a:rPr lang="en-US" altLang="tr-TR" sz="3000"/>
              <a:t> </a:t>
            </a:r>
            <a:endParaRPr lang="tr-TR" altLang="tr-TR" sz="3000"/>
          </a:p>
          <a:p>
            <a:pPr lvl="1" indent="0" algn="just" eaLnBrk="1" hangingPunct="1">
              <a:buClr>
                <a:srgbClr val="8585E0"/>
              </a:buClr>
              <a:buFont typeface="Wingdings" panose="05000000000000000000" pitchFamily="2" charset="2"/>
              <a:buChar char="Ø"/>
            </a:pPr>
            <a:r>
              <a:rPr lang="en-US" altLang="tr-TR" sz="3000"/>
              <a:t>The generated voltage and frequency values of generator were 500V/45Hz, 350V/42Hz, 470V/47Hz, 700V/57Hz, 500V/49Hz. </a:t>
            </a:r>
            <a:endParaRPr lang="tr-TR" altLang="tr-TR" sz="3000"/>
          </a:p>
          <a:p>
            <a:pPr lvl="1" indent="0" algn="just" eaLnBrk="1" hangingPunct="1">
              <a:buClr>
                <a:srgbClr val="8585E0"/>
              </a:buClr>
              <a:buFont typeface="Wingdings" panose="05000000000000000000" pitchFamily="2" charset="2"/>
              <a:buChar char="Ø"/>
            </a:pPr>
            <a:r>
              <a:rPr lang="en-US" altLang="tr-TR" sz="3000"/>
              <a:t>The output current increases to 55.6A without fuzzy control while it is decreased to 25A with FLC algorithm.</a:t>
            </a:r>
            <a:endParaRPr lang="tr-TR" altLang="tr-TR" sz="3000"/>
          </a:p>
          <a:p>
            <a:pPr lvl="1" indent="0" algn="just" eaLnBrk="1" hangingPunct="1">
              <a:buClr>
                <a:srgbClr val="8585E0"/>
              </a:buClr>
              <a:buFont typeface="Wingdings" panose="05000000000000000000" pitchFamily="2" charset="2"/>
              <a:buChar char="Ø"/>
            </a:pPr>
            <a:r>
              <a:rPr lang="en-US" altLang="tr-TR" sz="3000"/>
              <a:t>The THD ratio of line currents has been measured as 3.25% during 2 kHz switching and 0.03% at 5 kHz switching frequency.</a:t>
            </a:r>
          </a:p>
        </p:txBody>
      </p:sp>
      <p:pic>
        <p:nvPicPr>
          <p:cNvPr id="14369" name="Picture 38" descr="I_inverter"/>
          <p:cNvPicPr>
            <a:picLocks noChangeAspect="1" noChangeArrowheads="1"/>
          </p:cNvPicPr>
          <p:nvPr/>
        </p:nvPicPr>
        <p:blipFill>
          <a:blip r:embed="rId10">
            <a:grayscl/>
            <a:extLst>
              <a:ext uri="{28A0092B-C50C-407E-A947-70E740481C1C}">
                <a14:useLocalDpi xmlns:a14="http://schemas.microsoft.com/office/drawing/2010/main" val="0"/>
              </a:ext>
            </a:extLst>
          </a:blip>
          <a:srcRect/>
          <a:stretch>
            <a:fillRect/>
          </a:stretch>
        </p:blipFill>
        <p:spPr bwMode="auto">
          <a:xfrm>
            <a:off x="13789025" y="20774025"/>
            <a:ext cx="8428038" cy="284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70" name="Picture 39" descr="THD_I_inv_2khz"/>
          <p:cNvPicPr>
            <a:picLocks noChangeArrowheads="1"/>
          </p:cNvPicPr>
          <p:nvPr/>
        </p:nvPicPr>
        <p:blipFill>
          <a:blip r:embed="rId11">
            <a:grayscl/>
            <a:extLst>
              <a:ext uri="{28A0092B-C50C-407E-A947-70E740481C1C}">
                <a14:useLocalDpi xmlns:a14="http://schemas.microsoft.com/office/drawing/2010/main" val="0"/>
              </a:ext>
            </a:extLst>
          </a:blip>
          <a:srcRect r="29073"/>
          <a:stretch>
            <a:fillRect/>
          </a:stretch>
        </p:blipFill>
        <p:spPr bwMode="auto">
          <a:xfrm>
            <a:off x="13971588" y="24655463"/>
            <a:ext cx="3559175"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71" name="Picture 40" descr="THD_I_inv_5khz"/>
          <p:cNvPicPr>
            <a:picLocks noChangeArrowheads="1"/>
          </p:cNvPicPr>
          <p:nvPr/>
        </p:nvPicPr>
        <p:blipFill>
          <a:blip r:embed="rId12">
            <a:grayscl/>
            <a:extLst>
              <a:ext uri="{28A0092B-C50C-407E-A947-70E740481C1C}">
                <a14:useLocalDpi xmlns:a14="http://schemas.microsoft.com/office/drawing/2010/main" val="0"/>
              </a:ext>
            </a:extLst>
          </a:blip>
          <a:srcRect r="29073"/>
          <a:stretch>
            <a:fillRect/>
          </a:stretch>
        </p:blipFill>
        <p:spPr bwMode="auto">
          <a:xfrm>
            <a:off x="18505488" y="24622125"/>
            <a:ext cx="3557587"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72" name="Text Box 7"/>
          <p:cNvSpPr txBox="1">
            <a:spLocks noChangeArrowheads="1"/>
          </p:cNvSpPr>
          <p:nvPr/>
        </p:nvSpPr>
        <p:spPr bwMode="auto">
          <a:xfrm>
            <a:off x="13301663" y="29036963"/>
            <a:ext cx="9858375"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197" tIns="38098" rIns="76197" bIns="38098">
            <a:spAutoFit/>
          </a:bodyPr>
          <a:lstStyle>
            <a:lvl1pPr marL="342900" indent="-342900" defTabSz="3497263">
              <a:defRPr sz="9200">
                <a:solidFill>
                  <a:schemeClr val="tx1"/>
                </a:solidFill>
                <a:latin typeface="Times New Roman" panose="02020603050405020304" pitchFamily="18" charset="0"/>
                <a:ea typeface="MS PGothic" panose="020B0600070205080204" pitchFamily="34" charset="-128"/>
              </a:defRPr>
            </a:lvl1pPr>
            <a:lvl2pPr defTabSz="3497263">
              <a:defRPr sz="9200">
                <a:solidFill>
                  <a:schemeClr val="tx1"/>
                </a:solidFill>
                <a:latin typeface="Times New Roman" panose="02020603050405020304" pitchFamily="18" charset="0"/>
                <a:ea typeface="MS PGothic" panose="020B0600070205080204" pitchFamily="34" charset="-128"/>
              </a:defRPr>
            </a:lvl2pPr>
            <a:lvl3pPr marL="1143000" indent="-228600" defTabSz="3497263">
              <a:defRPr sz="9200">
                <a:solidFill>
                  <a:schemeClr val="tx1"/>
                </a:solidFill>
                <a:latin typeface="Times New Roman" panose="02020603050405020304" pitchFamily="18" charset="0"/>
                <a:ea typeface="MS PGothic" panose="020B0600070205080204" pitchFamily="34" charset="-128"/>
              </a:defRPr>
            </a:lvl3pPr>
            <a:lvl4pPr marL="1600200" indent="-228600" defTabSz="3497263">
              <a:defRPr sz="9200">
                <a:solidFill>
                  <a:schemeClr val="tx1"/>
                </a:solidFill>
                <a:latin typeface="Times New Roman" panose="02020603050405020304" pitchFamily="18" charset="0"/>
                <a:ea typeface="MS PGothic" panose="020B0600070205080204" pitchFamily="34" charset="-128"/>
              </a:defRPr>
            </a:lvl4pPr>
            <a:lvl5pPr marL="2057400" indent="-228600" defTabSz="3497263">
              <a:defRPr sz="9200">
                <a:solidFill>
                  <a:schemeClr val="tx1"/>
                </a:solidFill>
                <a:latin typeface="Times New Roman" panose="02020603050405020304" pitchFamily="18" charset="0"/>
                <a:ea typeface="MS PGothic" panose="020B0600070205080204" pitchFamily="34" charset="-128"/>
              </a:defRPr>
            </a:lvl5pPr>
            <a:lvl6pPr marL="25146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6pPr>
            <a:lvl7pPr marL="29718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7pPr>
            <a:lvl8pPr marL="34290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8pPr>
            <a:lvl9pPr marL="3886200" indent="-228600" defTabSz="3497263" eaLnBrk="0" fontAlgn="base" hangingPunct="0">
              <a:spcBef>
                <a:spcPct val="0"/>
              </a:spcBef>
              <a:spcAft>
                <a:spcPct val="0"/>
              </a:spcAft>
              <a:defRPr sz="9200">
                <a:solidFill>
                  <a:schemeClr val="tx1"/>
                </a:solidFill>
                <a:latin typeface="Times New Roman" panose="02020603050405020304" pitchFamily="18" charset="0"/>
                <a:ea typeface="MS PGothic" panose="020B0600070205080204" pitchFamily="34" charset="-128"/>
              </a:defRPr>
            </a:lvl9pPr>
          </a:lstStyle>
          <a:p>
            <a:pPr lvl="1" indent="0" algn="just" eaLnBrk="1" hangingPunct="1">
              <a:spcBef>
                <a:spcPct val="50000"/>
              </a:spcBef>
            </a:pPr>
            <a:r>
              <a:rPr lang="tr-TR" altLang="tr-TR" sz="2300"/>
              <a:t>Figure 3. </a:t>
            </a:r>
            <a:r>
              <a:rPr lang="en-US" altLang="tr-TR" sz="2300"/>
              <a:t>The THD analyzes of converter current, (a) 2 kHz switching frequency, (b) 5 kHz switching frequency</a:t>
            </a:r>
            <a:endParaRPr lang="tr-TR" altLang="tr-TR" sz="2300"/>
          </a:p>
        </p:txBody>
      </p:sp>
      <p:sp>
        <p:nvSpPr>
          <p:cNvPr id="41" name="Text Box 9"/>
          <p:cNvSpPr txBox="1">
            <a:spLocks noChangeArrowheads="1"/>
          </p:cNvSpPr>
          <p:nvPr/>
        </p:nvSpPr>
        <p:spPr bwMode="auto">
          <a:xfrm>
            <a:off x="1568450" y="15719425"/>
            <a:ext cx="10964863" cy="769938"/>
          </a:xfrm>
          <a:prstGeom prst="rect">
            <a:avLst/>
          </a:prstGeom>
          <a:solidFill>
            <a:srgbClr val="A5A5E9">
              <a:alpha val="38039"/>
            </a:srgbClr>
          </a:solidFill>
          <a:ln w="57150">
            <a:solidFill>
              <a:srgbClr val="191966">
                <a:alpha val="50980"/>
              </a:srgbClr>
            </a:solidFill>
            <a:miter lim="800000"/>
            <a:headEnd/>
            <a:tailEnd/>
          </a:ln>
          <a:effectLst>
            <a:outerShdw blurRad="40000" dist="20000" dir="5400000" rotWithShape="0">
              <a:srgbClr val="808080">
                <a:alpha val="37999"/>
              </a:srgbClr>
            </a:outerShdw>
          </a:effectLst>
        </p:spPr>
        <p:txBody>
          <a:bodyPr lIns="76197" tIns="38098" rIns="76197" bIns="38098">
            <a:spAutoFit/>
          </a:bodyPr>
          <a:lstStyle>
            <a:lvl1pPr eaLnBrk="0" hangingPunct="0">
              <a:defRPr sz="9200">
                <a:solidFill>
                  <a:schemeClr val="tx1"/>
                </a:solidFill>
                <a:latin typeface="Times New Roman" pitchFamily="18" charset="0"/>
              </a:defRPr>
            </a:lvl1pPr>
            <a:lvl2pPr marL="742950" indent="-285750" eaLnBrk="0" hangingPunct="0">
              <a:defRPr sz="9200">
                <a:solidFill>
                  <a:schemeClr val="tx1"/>
                </a:solidFill>
                <a:latin typeface="Times New Roman" pitchFamily="18" charset="0"/>
              </a:defRPr>
            </a:lvl2pPr>
            <a:lvl3pPr marL="1143000" indent="-228600" eaLnBrk="0" hangingPunct="0">
              <a:defRPr sz="9200">
                <a:solidFill>
                  <a:schemeClr val="tx1"/>
                </a:solidFill>
                <a:latin typeface="Times New Roman" pitchFamily="18" charset="0"/>
              </a:defRPr>
            </a:lvl3pPr>
            <a:lvl4pPr marL="1600200" indent="-228600" eaLnBrk="0" hangingPunct="0">
              <a:defRPr sz="9200">
                <a:solidFill>
                  <a:schemeClr val="tx1"/>
                </a:solidFill>
                <a:latin typeface="Times New Roman" pitchFamily="18" charset="0"/>
              </a:defRPr>
            </a:lvl4pPr>
            <a:lvl5pPr marL="2057400" indent="-228600" eaLnBrk="0" hangingPunct="0">
              <a:defRPr sz="9200">
                <a:solidFill>
                  <a:schemeClr val="tx1"/>
                </a:solidFill>
                <a:latin typeface="Times New Roman" pitchFamily="18" charset="0"/>
              </a:defRPr>
            </a:lvl5pPr>
            <a:lvl6pPr marL="2514600" indent="-228600" eaLnBrk="0" fontAlgn="base" hangingPunct="0">
              <a:spcBef>
                <a:spcPct val="0"/>
              </a:spcBef>
              <a:spcAft>
                <a:spcPct val="0"/>
              </a:spcAft>
              <a:defRPr sz="9200">
                <a:solidFill>
                  <a:schemeClr val="tx1"/>
                </a:solidFill>
                <a:latin typeface="Times New Roman" pitchFamily="18" charset="0"/>
              </a:defRPr>
            </a:lvl6pPr>
            <a:lvl7pPr marL="2971800" indent="-228600" eaLnBrk="0" fontAlgn="base" hangingPunct="0">
              <a:spcBef>
                <a:spcPct val="0"/>
              </a:spcBef>
              <a:spcAft>
                <a:spcPct val="0"/>
              </a:spcAft>
              <a:defRPr sz="9200">
                <a:solidFill>
                  <a:schemeClr val="tx1"/>
                </a:solidFill>
                <a:latin typeface="Times New Roman" pitchFamily="18" charset="0"/>
              </a:defRPr>
            </a:lvl7pPr>
            <a:lvl8pPr marL="3429000" indent="-228600" eaLnBrk="0" fontAlgn="base" hangingPunct="0">
              <a:spcBef>
                <a:spcPct val="0"/>
              </a:spcBef>
              <a:spcAft>
                <a:spcPct val="0"/>
              </a:spcAft>
              <a:defRPr sz="9200">
                <a:solidFill>
                  <a:schemeClr val="tx1"/>
                </a:solidFill>
                <a:latin typeface="Times New Roman" pitchFamily="18" charset="0"/>
              </a:defRPr>
            </a:lvl8pPr>
            <a:lvl9pPr marL="3886200" indent="-228600" eaLnBrk="0" fontAlgn="base" hangingPunct="0">
              <a:spcBef>
                <a:spcPct val="0"/>
              </a:spcBef>
              <a:spcAft>
                <a:spcPct val="0"/>
              </a:spcAft>
              <a:defRPr sz="9200">
                <a:solidFill>
                  <a:schemeClr val="tx1"/>
                </a:solidFill>
                <a:latin typeface="Times New Roman" pitchFamily="18" charset="0"/>
              </a:defRPr>
            </a:lvl9pPr>
          </a:lstStyle>
          <a:p>
            <a:pPr algn="ctr" eaLnBrk="1" hangingPunct="1">
              <a:defRPr/>
            </a:pPr>
            <a:r>
              <a:rPr lang="tr-TR" altLang="tr-TR" sz="4500" b="1" dirty="0" smtClean="0">
                <a:solidFill>
                  <a:srgbClr val="000066"/>
                </a:solidFill>
                <a:ea typeface="+mn-ea"/>
              </a:rPr>
              <a:t>II. </a:t>
            </a:r>
            <a:r>
              <a:rPr lang="tr-TR" altLang="tr-TR" sz="4500" b="1" dirty="0" smtClean="0">
                <a:solidFill>
                  <a:srgbClr val="000066"/>
                </a:solidFill>
                <a:ea typeface="+mn-ea"/>
              </a:rPr>
              <a:t>Önerilen Yöntem</a:t>
            </a:r>
            <a:endParaRPr lang="tr-TR" altLang="tr-TR" sz="4500" dirty="0" smtClean="0">
              <a:solidFill>
                <a:srgbClr val="000066"/>
              </a:solidFill>
              <a:ea typeface="+mn-ea"/>
            </a:endParaRPr>
          </a:p>
        </p:txBody>
      </p:sp>
      <p:sp>
        <p:nvSpPr>
          <p:cNvPr id="43" name="Text Box 9"/>
          <p:cNvSpPr txBox="1">
            <a:spLocks noChangeArrowheads="1"/>
          </p:cNvSpPr>
          <p:nvPr/>
        </p:nvSpPr>
        <p:spPr bwMode="auto">
          <a:xfrm>
            <a:off x="12693650" y="15721013"/>
            <a:ext cx="10964863" cy="768350"/>
          </a:xfrm>
          <a:prstGeom prst="rect">
            <a:avLst/>
          </a:prstGeom>
          <a:solidFill>
            <a:srgbClr val="A5A5E9">
              <a:alpha val="38039"/>
            </a:srgbClr>
          </a:solidFill>
          <a:ln w="57150">
            <a:solidFill>
              <a:srgbClr val="191966">
                <a:alpha val="50980"/>
              </a:srgbClr>
            </a:solidFill>
            <a:miter lim="800000"/>
            <a:headEnd/>
            <a:tailEnd/>
          </a:ln>
          <a:effectLst>
            <a:outerShdw blurRad="40000" dist="20000" dir="5400000" rotWithShape="0">
              <a:srgbClr val="808080">
                <a:alpha val="37999"/>
              </a:srgbClr>
            </a:outerShdw>
          </a:effectLst>
        </p:spPr>
        <p:txBody>
          <a:bodyPr lIns="76197" tIns="38098" rIns="76197" bIns="38098">
            <a:spAutoFit/>
          </a:bodyPr>
          <a:lstStyle>
            <a:lvl1pPr eaLnBrk="0" hangingPunct="0">
              <a:defRPr sz="9200">
                <a:solidFill>
                  <a:schemeClr val="tx1"/>
                </a:solidFill>
                <a:latin typeface="Times New Roman" pitchFamily="18" charset="0"/>
              </a:defRPr>
            </a:lvl1pPr>
            <a:lvl2pPr marL="742950" indent="-285750" eaLnBrk="0" hangingPunct="0">
              <a:defRPr sz="9200">
                <a:solidFill>
                  <a:schemeClr val="tx1"/>
                </a:solidFill>
                <a:latin typeface="Times New Roman" pitchFamily="18" charset="0"/>
              </a:defRPr>
            </a:lvl2pPr>
            <a:lvl3pPr marL="1143000" indent="-228600" eaLnBrk="0" hangingPunct="0">
              <a:defRPr sz="9200">
                <a:solidFill>
                  <a:schemeClr val="tx1"/>
                </a:solidFill>
                <a:latin typeface="Times New Roman" pitchFamily="18" charset="0"/>
              </a:defRPr>
            </a:lvl3pPr>
            <a:lvl4pPr marL="1600200" indent="-228600" eaLnBrk="0" hangingPunct="0">
              <a:defRPr sz="9200">
                <a:solidFill>
                  <a:schemeClr val="tx1"/>
                </a:solidFill>
                <a:latin typeface="Times New Roman" pitchFamily="18" charset="0"/>
              </a:defRPr>
            </a:lvl4pPr>
            <a:lvl5pPr marL="2057400" indent="-228600" eaLnBrk="0" hangingPunct="0">
              <a:defRPr sz="9200">
                <a:solidFill>
                  <a:schemeClr val="tx1"/>
                </a:solidFill>
                <a:latin typeface="Times New Roman" pitchFamily="18" charset="0"/>
              </a:defRPr>
            </a:lvl5pPr>
            <a:lvl6pPr marL="2514600" indent="-228600" eaLnBrk="0" fontAlgn="base" hangingPunct="0">
              <a:spcBef>
                <a:spcPct val="0"/>
              </a:spcBef>
              <a:spcAft>
                <a:spcPct val="0"/>
              </a:spcAft>
              <a:defRPr sz="9200">
                <a:solidFill>
                  <a:schemeClr val="tx1"/>
                </a:solidFill>
                <a:latin typeface="Times New Roman" pitchFamily="18" charset="0"/>
              </a:defRPr>
            </a:lvl6pPr>
            <a:lvl7pPr marL="2971800" indent="-228600" eaLnBrk="0" fontAlgn="base" hangingPunct="0">
              <a:spcBef>
                <a:spcPct val="0"/>
              </a:spcBef>
              <a:spcAft>
                <a:spcPct val="0"/>
              </a:spcAft>
              <a:defRPr sz="9200">
                <a:solidFill>
                  <a:schemeClr val="tx1"/>
                </a:solidFill>
                <a:latin typeface="Times New Roman" pitchFamily="18" charset="0"/>
              </a:defRPr>
            </a:lvl7pPr>
            <a:lvl8pPr marL="3429000" indent="-228600" eaLnBrk="0" fontAlgn="base" hangingPunct="0">
              <a:spcBef>
                <a:spcPct val="0"/>
              </a:spcBef>
              <a:spcAft>
                <a:spcPct val="0"/>
              </a:spcAft>
              <a:defRPr sz="9200">
                <a:solidFill>
                  <a:schemeClr val="tx1"/>
                </a:solidFill>
                <a:latin typeface="Times New Roman" pitchFamily="18" charset="0"/>
              </a:defRPr>
            </a:lvl8pPr>
            <a:lvl9pPr marL="3886200" indent="-228600" eaLnBrk="0" fontAlgn="base" hangingPunct="0">
              <a:spcBef>
                <a:spcPct val="0"/>
              </a:spcBef>
              <a:spcAft>
                <a:spcPct val="0"/>
              </a:spcAft>
              <a:defRPr sz="9200">
                <a:solidFill>
                  <a:schemeClr val="tx1"/>
                </a:solidFill>
                <a:latin typeface="Times New Roman" pitchFamily="18" charset="0"/>
              </a:defRPr>
            </a:lvl9pPr>
          </a:lstStyle>
          <a:p>
            <a:pPr algn="ctr" eaLnBrk="1" hangingPunct="1">
              <a:defRPr/>
            </a:pPr>
            <a:r>
              <a:rPr lang="tr-TR" altLang="tr-TR" sz="4500" b="1" dirty="0" smtClean="0">
                <a:solidFill>
                  <a:srgbClr val="000066"/>
                </a:solidFill>
                <a:ea typeface="+mn-ea"/>
              </a:rPr>
              <a:t>III. </a:t>
            </a:r>
            <a:r>
              <a:rPr lang="tr-TR" altLang="tr-TR" sz="4500" b="1" dirty="0" smtClean="0">
                <a:solidFill>
                  <a:srgbClr val="000066"/>
                </a:solidFill>
                <a:ea typeface="+mn-ea"/>
              </a:rPr>
              <a:t>Benzetim/Uygulama Sonuçları</a:t>
            </a:r>
            <a:endParaRPr lang="tr-TR" altLang="tr-TR" sz="4500" dirty="0" smtClean="0">
              <a:solidFill>
                <a:srgbClr val="000066"/>
              </a:solidFill>
              <a:ea typeface="+mn-ea"/>
            </a:endParaRPr>
          </a:p>
        </p:txBody>
      </p:sp>
      <p:sp>
        <p:nvSpPr>
          <p:cNvPr id="45" name="Text Box 9"/>
          <p:cNvSpPr txBox="1">
            <a:spLocks noChangeArrowheads="1"/>
          </p:cNvSpPr>
          <p:nvPr/>
        </p:nvSpPr>
        <p:spPr bwMode="auto">
          <a:xfrm>
            <a:off x="12798425" y="30135513"/>
            <a:ext cx="10964863" cy="769937"/>
          </a:xfrm>
          <a:prstGeom prst="rect">
            <a:avLst/>
          </a:prstGeom>
          <a:solidFill>
            <a:srgbClr val="A5A5E9">
              <a:alpha val="38039"/>
            </a:srgbClr>
          </a:solidFill>
          <a:ln w="9525">
            <a:solidFill>
              <a:srgbClr val="000000"/>
            </a:solidFill>
            <a:miter lim="800000"/>
            <a:headEnd/>
            <a:tailEnd/>
          </a:ln>
          <a:effectLst>
            <a:outerShdw blurRad="40000" dist="20000" dir="5400000" rotWithShape="0">
              <a:srgbClr val="808080">
                <a:alpha val="37999"/>
              </a:srgbClr>
            </a:outerShdw>
          </a:effectLst>
        </p:spPr>
        <p:txBody>
          <a:bodyPr lIns="76197" tIns="38098" rIns="76197" bIns="38098">
            <a:spAutoFit/>
          </a:bodyPr>
          <a:lstStyle>
            <a:lvl1pPr eaLnBrk="0" hangingPunct="0">
              <a:defRPr sz="9200">
                <a:solidFill>
                  <a:schemeClr val="tx1"/>
                </a:solidFill>
                <a:latin typeface="Times New Roman" pitchFamily="18" charset="0"/>
              </a:defRPr>
            </a:lvl1pPr>
            <a:lvl2pPr marL="742950" indent="-285750" eaLnBrk="0" hangingPunct="0">
              <a:defRPr sz="9200">
                <a:solidFill>
                  <a:schemeClr val="tx1"/>
                </a:solidFill>
                <a:latin typeface="Times New Roman" pitchFamily="18" charset="0"/>
              </a:defRPr>
            </a:lvl2pPr>
            <a:lvl3pPr marL="1143000" indent="-228600" eaLnBrk="0" hangingPunct="0">
              <a:defRPr sz="9200">
                <a:solidFill>
                  <a:schemeClr val="tx1"/>
                </a:solidFill>
                <a:latin typeface="Times New Roman" pitchFamily="18" charset="0"/>
              </a:defRPr>
            </a:lvl3pPr>
            <a:lvl4pPr marL="1600200" indent="-228600" eaLnBrk="0" hangingPunct="0">
              <a:defRPr sz="9200">
                <a:solidFill>
                  <a:schemeClr val="tx1"/>
                </a:solidFill>
                <a:latin typeface="Times New Roman" pitchFamily="18" charset="0"/>
              </a:defRPr>
            </a:lvl4pPr>
            <a:lvl5pPr marL="2057400" indent="-228600" eaLnBrk="0" hangingPunct="0">
              <a:defRPr sz="9200">
                <a:solidFill>
                  <a:schemeClr val="tx1"/>
                </a:solidFill>
                <a:latin typeface="Times New Roman" pitchFamily="18" charset="0"/>
              </a:defRPr>
            </a:lvl5pPr>
            <a:lvl6pPr marL="2514600" indent="-228600" eaLnBrk="0" fontAlgn="base" hangingPunct="0">
              <a:spcBef>
                <a:spcPct val="0"/>
              </a:spcBef>
              <a:spcAft>
                <a:spcPct val="0"/>
              </a:spcAft>
              <a:defRPr sz="9200">
                <a:solidFill>
                  <a:schemeClr val="tx1"/>
                </a:solidFill>
                <a:latin typeface="Times New Roman" pitchFamily="18" charset="0"/>
              </a:defRPr>
            </a:lvl6pPr>
            <a:lvl7pPr marL="2971800" indent="-228600" eaLnBrk="0" fontAlgn="base" hangingPunct="0">
              <a:spcBef>
                <a:spcPct val="0"/>
              </a:spcBef>
              <a:spcAft>
                <a:spcPct val="0"/>
              </a:spcAft>
              <a:defRPr sz="9200">
                <a:solidFill>
                  <a:schemeClr val="tx1"/>
                </a:solidFill>
                <a:latin typeface="Times New Roman" pitchFamily="18" charset="0"/>
              </a:defRPr>
            </a:lvl7pPr>
            <a:lvl8pPr marL="3429000" indent="-228600" eaLnBrk="0" fontAlgn="base" hangingPunct="0">
              <a:spcBef>
                <a:spcPct val="0"/>
              </a:spcBef>
              <a:spcAft>
                <a:spcPct val="0"/>
              </a:spcAft>
              <a:defRPr sz="9200">
                <a:solidFill>
                  <a:schemeClr val="tx1"/>
                </a:solidFill>
                <a:latin typeface="Times New Roman" pitchFamily="18" charset="0"/>
              </a:defRPr>
            </a:lvl8pPr>
            <a:lvl9pPr marL="3886200" indent="-228600" eaLnBrk="0" fontAlgn="base" hangingPunct="0">
              <a:spcBef>
                <a:spcPct val="0"/>
              </a:spcBef>
              <a:spcAft>
                <a:spcPct val="0"/>
              </a:spcAft>
              <a:defRPr sz="9200">
                <a:solidFill>
                  <a:schemeClr val="tx1"/>
                </a:solidFill>
                <a:latin typeface="Times New Roman" pitchFamily="18" charset="0"/>
              </a:defRPr>
            </a:lvl9pPr>
          </a:lstStyle>
          <a:p>
            <a:pPr algn="ctr" eaLnBrk="1" hangingPunct="1">
              <a:defRPr/>
            </a:pPr>
            <a:r>
              <a:rPr lang="tr-TR" altLang="tr-TR" sz="4500" b="1" dirty="0" smtClean="0">
                <a:solidFill>
                  <a:srgbClr val="000066"/>
                </a:solidFill>
                <a:ea typeface="+mn-ea"/>
              </a:rPr>
              <a:t>IV. </a:t>
            </a:r>
            <a:r>
              <a:rPr lang="tr-TR" altLang="tr-TR" sz="4500" b="1" dirty="0" smtClean="0">
                <a:solidFill>
                  <a:srgbClr val="000066"/>
                </a:solidFill>
                <a:ea typeface="+mn-ea"/>
              </a:rPr>
              <a:t>Değerlendirme</a:t>
            </a:r>
            <a:endParaRPr lang="tr-TR" altLang="tr-TR" sz="4500" dirty="0" smtClean="0">
              <a:solidFill>
                <a:srgbClr val="000066"/>
              </a:solidFill>
              <a:ea typeface="+mn-ea"/>
            </a:endParaRPr>
          </a:p>
        </p:txBody>
      </p:sp>
      <p:sp>
        <p:nvSpPr>
          <p:cNvPr id="2" name="Dikdörtgen 1"/>
          <p:cNvSpPr/>
          <p:nvPr/>
        </p:nvSpPr>
        <p:spPr>
          <a:xfrm rot="18113281">
            <a:off x="-4484402" y="18514613"/>
            <a:ext cx="32804067" cy="3046988"/>
          </a:xfrm>
          <a:prstGeom prst="rect">
            <a:avLst/>
          </a:prstGeom>
          <a:noFill/>
          <a:effectLst>
            <a:softEdge rad="12700"/>
          </a:effectLst>
        </p:spPr>
        <p:txBody>
          <a:bodyPr>
            <a:spAutoFit/>
          </a:bodyPr>
          <a:lstStyle/>
          <a:p>
            <a:pPr algn="ctr" eaLnBrk="1" hangingPunct="1">
              <a:defRPr/>
            </a:pPr>
            <a:r>
              <a:rPr lang="tr-TR" altLang="tr-TR" sz="9600" dirty="0" smtClean="0">
                <a:solidFill>
                  <a:srgbClr val="FF0000"/>
                </a:solidFill>
                <a:ea typeface="+mn-ea"/>
              </a:rPr>
              <a:t>Poster 70x110 cm boyutlarında ve Türkçe hazırlanmalıdır</a:t>
            </a:r>
            <a:endParaRPr lang="tr-TR" altLang="tr-TR" sz="9600" dirty="0">
              <a:solidFill>
                <a:srgbClr val="FF0000"/>
              </a:solidFill>
              <a:ea typeface="+mn-ea"/>
            </a:endParaRPr>
          </a:p>
          <a:p>
            <a:pPr algn="ctr" eaLnBrk="1" hangingPunct="1">
              <a:defRPr/>
            </a:pPr>
            <a:endParaRPr lang="tr-TR" sz="9600" b="1" spc="200" dirty="0">
              <a:ln w="29210">
                <a:solidFill>
                  <a:srgbClr val="FF0000"/>
                </a:solidFill>
              </a:ln>
              <a:solidFill>
                <a:srgbClr val="FF0000"/>
              </a:solidFill>
              <a:effectLst>
                <a:innerShdw blurRad="50800" dist="50800" dir="8100000">
                  <a:srgbClr val="7D7D7D">
                    <a:alpha val="73000"/>
                  </a:srgbClr>
                </a:innerShdw>
              </a:effectLst>
              <a:ea typeface="+mn-ea"/>
            </a:endParaRPr>
          </a:p>
        </p:txBody>
      </p:sp>
      <p:sp>
        <p:nvSpPr>
          <p:cNvPr id="3" name="Rectangle 2"/>
          <p:cNvSpPr/>
          <p:nvPr/>
        </p:nvSpPr>
        <p:spPr>
          <a:xfrm>
            <a:off x="1525588" y="0"/>
            <a:ext cx="22237700" cy="3744691"/>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pic>
        <p:nvPicPr>
          <p:cNvPr id="4" name="Picture 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449447" y="2096953"/>
            <a:ext cx="3006859" cy="3006859"/>
          </a:xfrm>
          <a:prstGeom prst="rect">
            <a:avLst/>
          </a:prstGeom>
        </p:spPr>
      </p:pic>
      <p:sp>
        <p:nvSpPr>
          <p:cNvPr id="5" name="TextBox 4"/>
          <p:cNvSpPr txBox="1"/>
          <p:nvPr/>
        </p:nvSpPr>
        <p:spPr>
          <a:xfrm>
            <a:off x="4680695" y="334181"/>
            <a:ext cx="16516060" cy="1754326"/>
          </a:xfrm>
          <a:prstGeom prst="rect">
            <a:avLst/>
          </a:prstGeom>
          <a:noFill/>
        </p:spPr>
        <p:txBody>
          <a:bodyPr wrap="none" rtlCol="0">
            <a:spAutoFit/>
          </a:bodyPr>
          <a:lstStyle/>
          <a:p>
            <a:pPr algn="ctr"/>
            <a:r>
              <a:rPr lang="tr-TR" sz="5400" dirty="0" smtClean="0">
                <a:solidFill>
                  <a:schemeClr val="bg1"/>
                </a:solidFill>
              </a:rPr>
              <a:t>TEKNOLOJİ FAKÜLTESİ</a:t>
            </a:r>
          </a:p>
          <a:p>
            <a:pPr algn="ctr"/>
            <a:r>
              <a:rPr lang="tr-TR" sz="5400" dirty="0" smtClean="0">
                <a:solidFill>
                  <a:schemeClr val="bg1"/>
                </a:solidFill>
              </a:rPr>
              <a:t>ELEKTRİK ELEKTRONİK MÜHENDİSLİĞİ BÖLÜMÜ</a:t>
            </a:r>
            <a:endParaRPr lang="tr-TR" sz="5400" dirty="0">
              <a:solidFill>
                <a:schemeClr val="bg1"/>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is Teması">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636</TotalTime>
  <Words>671</Words>
  <Application>Microsoft Office PowerPoint</Application>
  <PresentationFormat>Custom</PresentationFormat>
  <Paragraphs>39</Paragraphs>
  <Slides>1</Slides>
  <Notes>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7" baseType="lpstr">
      <vt:lpstr>MS PGothic</vt:lpstr>
      <vt:lpstr>Helvetica</vt:lpstr>
      <vt:lpstr>Times New Roman</vt:lpstr>
      <vt:lpstr>Wingdings</vt:lpstr>
      <vt:lpstr>Default Design</vt:lpstr>
      <vt:lpstr>Visio</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acer</dc:creator>
  <cp:lastModifiedBy>Sevki Demirbas</cp:lastModifiedBy>
  <cp:revision>69</cp:revision>
  <dcterms:created xsi:type="dcterms:W3CDTF">1601-01-01T00:00:00Z</dcterms:created>
  <dcterms:modified xsi:type="dcterms:W3CDTF">2017-12-26T09:59:37Z</dcterms:modified>
</cp:coreProperties>
</file>