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AEA9"/>
    <a:srgbClr val="6E8573"/>
    <a:srgbClr val="42748F"/>
    <a:srgbClr val="6F8C98"/>
    <a:srgbClr val="1D375C"/>
    <a:srgbClr val="7D4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BF234849-CDCA-4D5F-8DDE-050323D0802F}" v="36" dt="2020-09-22T16:47:08.862"/>
    <p1510:client id="{DEE73403-FC3F-4289-A50B-A60E19C94DA4}" v="23" dt="2020-09-22T16:27:57.628"/>
    <p1510:client id="{E17E4760-3D8E-44E5-9A30-985E3650B386}" v="44" dt="2020-09-22T16:03:16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8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Resim 6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C191066B-A7A6-4CCC-800C-245CF771D4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95"/>
            <a:ext cx="12192000" cy="28285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Resim 8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483BBE5A-1038-4371-8D90-39A3CE4221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2748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2748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21.02.2021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0</Words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2020-09-22T13:08:19Z</dcterms:created>
  <dcterms:modified xsi:type="dcterms:W3CDTF">2021-02-21T16:12:31Z</dcterms:modified>
</cp:coreProperties>
</file>