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0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30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25CB-452E-4DA6-AFC6-7DEA2530F2DF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19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27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E4D90-D299-4AE6-97FA-303835B3BA15}" type="slidenum">
              <a:rPr lang="tr-TR" smtClean="0"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25CB-452E-4DA6-AFC6-7DEA2530F2DF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E4D90-D299-4AE6-97FA-303835B3BA15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25CB-452E-4DA6-AFC6-7DEA2530F2DF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E4D90-D299-4AE6-97FA-303835B3BA15}" type="slidenum">
              <a:rPr lang="tr-TR" smtClean="0"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25CB-452E-4DA6-AFC6-7DEA2530F2DF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E4D90-D299-4AE6-97FA-303835B3BA15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25CB-452E-4DA6-AFC6-7DEA2530F2DF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E4D90-D299-4AE6-97FA-303835B3BA15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25CB-452E-4DA6-AFC6-7DEA2530F2DF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E4D90-D299-4AE6-97FA-303835B3BA15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25CB-452E-4DA6-AFC6-7DEA2530F2DF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E4D90-D299-4AE6-97FA-303835B3BA15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25CB-452E-4DA6-AFC6-7DEA2530F2DF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E4D90-D299-4AE6-97FA-303835B3BA15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ek Köşesi Kesik ve Yuvarlatılmış Dikdörtgen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Dik Üçgen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25CB-452E-4DA6-AFC6-7DEA2530F2DF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5EE4D90-D299-4AE6-97FA-303835B3BA15}" type="slidenum">
              <a:rPr lang="tr-TR" smtClean="0"/>
              <a:t>‹#›</a:t>
            </a:fld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10" name="9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25CB-452E-4DA6-AFC6-7DEA2530F2DF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E4D90-D299-4AE6-97FA-303835B3BA15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25CB-452E-4DA6-AFC6-7DEA2530F2DF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E4D90-D299-4AE6-97FA-303835B3BA15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Başlık Yer Tutucusu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29 Metin Yer Tutucusu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43F25CB-452E-4DA6-AFC6-7DEA2530F2DF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EE4D90-D299-4AE6-97FA-303835B3BA15}" type="slidenum">
              <a:rPr lang="tr-TR" smtClean="0"/>
              <a:t>‹#›</a:t>
            </a:fld>
            <a:endParaRPr lang="tr-TR"/>
          </a:p>
        </p:txBody>
      </p:sp>
      <p:grpSp>
        <p:nvGrpSpPr>
          <p:cNvPr id="2" name="1 Grup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571472" y="428604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tr-TR" dirty="0"/>
              <a:t>HEDEFLER</a:t>
            </a:r>
            <a:br>
              <a:rPr lang="tr-TR" dirty="0"/>
            </a:br>
            <a:endParaRPr lang="tr-TR" dirty="0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285720" y="1285860"/>
            <a:ext cx="8643998" cy="5000660"/>
          </a:xfrm>
        </p:spPr>
        <p:txBody>
          <a:bodyPr>
            <a:normAutofit fontScale="85000" lnSpcReduction="20000"/>
          </a:bodyPr>
          <a:lstStyle/>
          <a:p>
            <a:pPr marL="457200" lvl="0" indent="-457200" algn="l">
              <a:buFont typeface="Wingdings" panose="05000000000000000000" pitchFamily="2" charset="2"/>
              <a:buChar char="Ø"/>
            </a:pPr>
            <a:r>
              <a:rPr lang="tr-TR" dirty="0"/>
              <a:t>Bölüm öğrencilerinin iş hayatında gereksinim duyacakları, vizyonlarını geliştirecek geleceğe ışık tutacak seçmeli ders ve </a:t>
            </a:r>
            <a:r>
              <a:rPr lang="tr-TR" dirty="0" smtClean="0"/>
              <a:t>aktivitelerin </a:t>
            </a:r>
            <a:r>
              <a:rPr lang="tr-TR" dirty="0" smtClean="0"/>
              <a:t>oluşturulması.</a:t>
            </a:r>
            <a:endParaRPr lang="tr-TR" dirty="0"/>
          </a:p>
          <a:p>
            <a:pPr marL="457200" lvl="0" indent="-457200" algn="l">
              <a:buFont typeface="Wingdings" panose="05000000000000000000" pitchFamily="2" charset="2"/>
              <a:buChar char="Ø"/>
            </a:pPr>
            <a:r>
              <a:rPr lang="tr-TR" dirty="0"/>
              <a:t>Eğitim ve bilimsel çalışmalarda teknolojik değişimleri takip edebilen ve ar-ge </a:t>
            </a:r>
            <a:r>
              <a:rPr lang="tr-TR" dirty="0" smtClean="0"/>
              <a:t>çalışmaları </a:t>
            </a:r>
            <a:r>
              <a:rPr lang="tr-TR" dirty="0"/>
              <a:t>yapabilecek bir kadronun devamını </a:t>
            </a:r>
            <a:r>
              <a:rPr lang="tr-TR" dirty="0" smtClean="0"/>
              <a:t>sağlanması.</a:t>
            </a:r>
            <a:endParaRPr lang="tr-TR" dirty="0"/>
          </a:p>
          <a:p>
            <a:pPr marL="457200" lvl="0" indent="-457200" algn="l">
              <a:buFont typeface="Wingdings" panose="05000000000000000000" pitchFamily="2" charset="2"/>
              <a:buChar char="Ø"/>
            </a:pPr>
            <a:r>
              <a:rPr lang="tr-TR" dirty="0" smtClean="0"/>
              <a:t>Mevcut </a:t>
            </a:r>
            <a:r>
              <a:rPr lang="tr-TR" dirty="0"/>
              <a:t>eğitim laboratuvarlarının güncel </a:t>
            </a:r>
            <a:r>
              <a:rPr lang="tr-TR" dirty="0" smtClean="0"/>
              <a:t>tutulması.</a:t>
            </a:r>
            <a:endParaRPr lang="tr-TR" dirty="0"/>
          </a:p>
          <a:p>
            <a:pPr marL="457200" lvl="0" indent="-457200" algn="l">
              <a:buFont typeface="Wingdings" panose="05000000000000000000" pitchFamily="2" charset="2"/>
              <a:buChar char="Ø"/>
            </a:pPr>
            <a:r>
              <a:rPr lang="tr-TR" dirty="0" smtClean="0"/>
              <a:t>Mevcut </a:t>
            </a:r>
            <a:r>
              <a:rPr lang="tr-TR" dirty="0"/>
              <a:t>araştırma laboratuvarlarının geliştirilmesi ve </a:t>
            </a:r>
            <a:r>
              <a:rPr lang="tr-TR" dirty="0" smtClean="0"/>
              <a:t>artırılması.</a:t>
            </a:r>
            <a:endParaRPr lang="tr-TR" dirty="0"/>
          </a:p>
          <a:p>
            <a:pPr marL="457200" lvl="0" indent="-457200" algn="l">
              <a:buFont typeface="Wingdings" panose="05000000000000000000" pitchFamily="2" charset="2"/>
              <a:buChar char="Ø"/>
            </a:pPr>
            <a:r>
              <a:rPr lang="tr-TR" dirty="0" smtClean="0"/>
              <a:t>Araştırma </a:t>
            </a:r>
            <a:r>
              <a:rPr lang="tr-TR" dirty="0"/>
              <a:t>personeli sayısının niteliğinin ve niceliğinin </a:t>
            </a:r>
            <a:r>
              <a:rPr lang="tr-TR" dirty="0" smtClean="0"/>
              <a:t>artırılması.</a:t>
            </a:r>
            <a:endParaRPr lang="tr-TR" dirty="0"/>
          </a:p>
          <a:p>
            <a:pPr marL="457200" lvl="0" indent="-457200" algn="l">
              <a:buFont typeface="Wingdings" panose="05000000000000000000" pitchFamily="2" charset="2"/>
              <a:buChar char="Ø"/>
            </a:pPr>
            <a:r>
              <a:rPr lang="tr-TR" dirty="0" smtClean="0"/>
              <a:t>Disiplinler </a:t>
            </a:r>
            <a:r>
              <a:rPr lang="tr-TR" dirty="0"/>
              <a:t>arası çalışmaların sayısının </a:t>
            </a:r>
            <a:r>
              <a:rPr lang="tr-TR" dirty="0" smtClean="0"/>
              <a:t>arttırılması.</a:t>
            </a:r>
            <a:endParaRPr lang="tr-TR" dirty="0"/>
          </a:p>
          <a:p>
            <a:pPr marL="457200" lvl="0" indent="-457200" algn="l">
              <a:buFont typeface="Wingdings" panose="05000000000000000000" pitchFamily="2" charset="2"/>
              <a:buChar char="Ø"/>
            </a:pPr>
            <a:r>
              <a:rPr lang="tr-TR" dirty="0" smtClean="0"/>
              <a:t>Bölümün </a:t>
            </a:r>
            <a:r>
              <a:rPr lang="tr-TR" dirty="0"/>
              <a:t>Yüksek Lisans, Doktora çalışmalarının sayısının ve kalitesinin </a:t>
            </a:r>
            <a:r>
              <a:rPr lang="tr-TR" dirty="0" smtClean="0"/>
              <a:t>artırılması.</a:t>
            </a:r>
            <a:endParaRPr lang="tr-TR" dirty="0"/>
          </a:p>
          <a:p>
            <a:pPr marL="457200" lvl="0" indent="-457200" algn="l">
              <a:buFont typeface="Wingdings" panose="05000000000000000000" pitchFamily="2" charset="2"/>
              <a:buChar char="Ø"/>
            </a:pPr>
            <a:r>
              <a:rPr lang="tr-TR" dirty="0" smtClean="0"/>
              <a:t>Öğretim </a:t>
            </a:r>
            <a:r>
              <a:rPr lang="tr-TR" dirty="0"/>
              <a:t>üyesi başına uluslararası yayın ve atıf sayısının </a:t>
            </a:r>
            <a:r>
              <a:rPr lang="tr-TR" dirty="0" smtClean="0"/>
              <a:t>artırılması.</a:t>
            </a:r>
            <a:endParaRPr lang="tr-TR" dirty="0"/>
          </a:p>
          <a:p>
            <a:pPr marL="457200" lvl="0" indent="-457200" algn="l">
              <a:buFont typeface="Wingdings" panose="05000000000000000000" pitchFamily="2" charset="2"/>
              <a:buChar char="Ø"/>
            </a:pPr>
            <a:r>
              <a:rPr lang="tr-TR" dirty="0" smtClean="0"/>
              <a:t>Katma </a:t>
            </a:r>
            <a:r>
              <a:rPr lang="tr-TR" dirty="0"/>
              <a:t>değeri yüksek ürün geliştirecek sanayi işbirliklerinin oluşturulması ve </a:t>
            </a:r>
            <a:r>
              <a:rPr lang="tr-TR" dirty="0" smtClean="0"/>
              <a:t>artırılması.</a:t>
            </a:r>
            <a:endParaRPr lang="tr-TR" dirty="0"/>
          </a:p>
          <a:p>
            <a:pPr marL="457200" lvl="0" indent="-457200" algn="l">
              <a:buFont typeface="Wingdings" panose="05000000000000000000" pitchFamily="2" charset="2"/>
              <a:buChar char="Ø"/>
            </a:pPr>
            <a:r>
              <a:rPr lang="tr-TR" dirty="0" smtClean="0"/>
              <a:t>Ulusal </a:t>
            </a:r>
            <a:r>
              <a:rPr lang="tr-TR" dirty="0"/>
              <a:t>ve uluslar arası projelerin </a:t>
            </a:r>
            <a:r>
              <a:rPr lang="tr-TR" dirty="0" smtClean="0"/>
              <a:t>artırılması.</a:t>
            </a:r>
            <a:endParaRPr lang="tr-TR" dirty="0"/>
          </a:p>
          <a:p>
            <a:endParaRPr lang="tr-T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</TotalTime>
  <Words>102</Words>
  <Application>Microsoft Office PowerPoint</Application>
  <PresentationFormat>Ekran Gösterisi 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</vt:i4>
      </vt:variant>
    </vt:vector>
  </HeadingPairs>
  <TitlesOfParts>
    <vt:vector size="6" baseType="lpstr">
      <vt:lpstr>Calibri</vt:lpstr>
      <vt:lpstr>Constantia</vt:lpstr>
      <vt:lpstr>Wingdings</vt:lpstr>
      <vt:lpstr>Wingdings 2</vt:lpstr>
      <vt:lpstr>Akış</vt:lpstr>
      <vt:lpstr>HEDEFLER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HEDEFLER</dc:title>
  <dc:creator>gazi 15</dc:creator>
  <cp:lastModifiedBy>ebru</cp:lastModifiedBy>
  <cp:revision>3</cp:revision>
  <dcterms:created xsi:type="dcterms:W3CDTF">2017-10-23T06:33:48Z</dcterms:created>
  <dcterms:modified xsi:type="dcterms:W3CDTF">2017-10-23T07:20:04Z</dcterms:modified>
</cp:coreProperties>
</file>