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4" r:id="rId59"/>
    <p:sldId id="313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8BB53-2A3C-4329-94BA-10CF3EE62C2D}" type="datetimeFigureOut">
              <a:rPr lang="tr-TR" smtClean="0"/>
              <a:t>9.8.2018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4E427-BFF0-4694-9D49-DF9B996EE0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2232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8BB53-2A3C-4329-94BA-10CF3EE62C2D}" type="datetimeFigureOut">
              <a:rPr lang="tr-TR" smtClean="0"/>
              <a:t>9.8.2018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4E427-BFF0-4694-9D49-DF9B996EE0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2072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8BB53-2A3C-4329-94BA-10CF3EE62C2D}" type="datetimeFigureOut">
              <a:rPr lang="tr-TR" smtClean="0"/>
              <a:t>9.8.2018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4E427-BFF0-4694-9D49-DF9B996EE0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34746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8BB53-2A3C-4329-94BA-10CF3EE62C2D}" type="datetimeFigureOut">
              <a:rPr lang="tr-TR" smtClean="0"/>
              <a:t>9.8.2018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4E427-BFF0-4694-9D49-DF9B996EE0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79782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8BB53-2A3C-4329-94BA-10CF3EE62C2D}" type="datetimeFigureOut">
              <a:rPr lang="tr-TR" smtClean="0"/>
              <a:t>9.8.2018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4E427-BFF0-4694-9D49-DF9B996EE0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88509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8BB53-2A3C-4329-94BA-10CF3EE62C2D}" type="datetimeFigureOut">
              <a:rPr lang="tr-TR" smtClean="0"/>
              <a:t>9.8.2018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4E427-BFF0-4694-9D49-DF9B996EE0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12967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8BB53-2A3C-4329-94BA-10CF3EE62C2D}" type="datetimeFigureOut">
              <a:rPr lang="tr-TR" smtClean="0"/>
              <a:t>9.8.2018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4E427-BFF0-4694-9D49-DF9B996EE0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68723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8BB53-2A3C-4329-94BA-10CF3EE62C2D}" type="datetimeFigureOut">
              <a:rPr lang="tr-TR" smtClean="0"/>
              <a:t>9.8.2018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4E427-BFF0-4694-9D49-DF9B996EE0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11795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8BB53-2A3C-4329-94BA-10CF3EE62C2D}" type="datetimeFigureOut">
              <a:rPr lang="tr-TR" smtClean="0"/>
              <a:t>9.8.2018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4E427-BFF0-4694-9D49-DF9B996EE0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70721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8BB53-2A3C-4329-94BA-10CF3EE62C2D}" type="datetimeFigureOut">
              <a:rPr lang="tr-TR" smtClean="0"/>
              <a:t>9.8.2018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4E427-BFF0-4694-9D49-DF9B996EE0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63574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8BB53-2A3C-4329-94BA-10CF3EE62C2D}" type="datetimeFigureOut">
              <a:rPr lang="tr-TR" smtClean="0"/>
              <a:t>9.8.2018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4E427-BFF0-4694-9D49-DF9B996EE0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42169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8BB53-2A3C-4329-94BA-10CF3EE62C2D}" type="datetimeFigureOut">
              <a:rPr lang="tr-TR" smtClean="0"/>
              <a:t>9.8.2018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D4E427-BFF0-4694-9D49-DF9B996EE0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70527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krem\Desktop\Kimya Topluluğu, Mayıs 2018\Slid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073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krem\Desktop\Kimya Topluluğu, Mayıs 2018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1158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krem\Desktop\Kimya Topluluğu, Mayıs 2018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4997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krem\Desktop\Kimya Topluluğu, Mayıs 2018\Slid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325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krem\Desktop\Kimya Topluluğu, Mayıs 2018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2611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krem\Desktop\Kimya Topluluğu, Mayıs 2018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516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krem\Desktop\Kimya Topluluğu, Mayıs 2018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217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krem\Desktop\Kimya Topluluğu, Mayıs 2018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452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krem\Desktop\Kimya Topluluğu, Mayıs 2018\Slid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5295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krem\Desktop\Kimya Topluluğu, Mayıs 2018\Slide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286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Ekrem\Desktop\Kimya Topluluğu, Mayıs 2018\Slide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59034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krem\Desktop\Kimya Topluluğu, Mayıs 2018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2707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krem\Desktop\Kimya Topluluğu, Mayıs 2018\Slide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377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Ekrem\Desktop\Kimya Topluluğu, Mayıs 2018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4064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Ekrem\Desktop\Kimya Topluluğu, Mayıs 2018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1274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Ekrem\Desktop\Kimya Topluluğu, Mayıs 2018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8180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Ekrem\Desktop\Kimya Topluluğu, Mayıs 2018\Slide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26877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Ekrem\Desktop\Kimya Topluluğu, Mayıs 2018\Slide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1744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Ekrem\Desktop\Kimya Topluluğu, Mayıs 2018\Slide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5960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Ekrem\Desktop\Kimya Topluluğu, Mayıs 2018\Slide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0821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Ekrem\Desktop\Kimya Topluluğu, Mayıs 2018\Slide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9547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Ekrem\Desktop\Kimya Topluluğu, Mayıs 2018\Slide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5743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Ekrem\Desktop\Kimya Topluluğu, Mayıs 2018\Slide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5102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Ekrem\Desktop\Kimya Topluluğu, Mayıs 2018\Slide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7470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Ekrem\Desktop\Kimya Topluluğu, Mayıs 2018\Slide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67167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Ekrem\Desktop\Kimya Topluluğu, Mayıs 2018\Slide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07533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Ekrem\Desktop\Kimya Topluluğu, Mayıs 2018\Slide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89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Ekrem\Desktop\Kimya Topluluğu, Mayıs 2018\Slide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6255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Ekrem\Desktop\Kimya Topluluğu, Mayıs 2018\Slide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7318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Ekrem\Desktop\Kimya Topluluğu, Mayıs 2018\Slide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3122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Ekrem\Desktop\Kimya Topluluğu, Mayıs 2018\Slide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434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Ekrem\Desktop\Kimya Topluluğu, Mayıs 2018\Slide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2901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Ekrem\Desktop\Kimya Topluluğu, Mayıs 2018\Slide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7350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Ekrem\Desktop\Kimya Topluluğu, Mayıs 2018\Slide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33030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Ekrem\Desktop\Kimya Topluluğu, Mayıs 2018\Slide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66461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Ekrem\Desktop\Kimya Topluluğu, Mayıs 2018\Slide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729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Ekrem\Desktop\Kimya Topluluğu, Mayıs 2018\Slide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03080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Ekrem\Desktop\Kimya Topluluğu, Mayıs 2018\Slide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95970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Ekrem\Desktop\Kimya Topluluğu, Mayıs 2018\Slide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3389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Ekrem\Desktop\Kimya Topluluğu, Mayıs 2018\Slide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4501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Ekrem\Desktop\Kimya Topluluğu, Mayıs 2018\Slide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11957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Ekrem\Desktop\Kimya Topluluğu, Mayıs 2018\Slide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2875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Ekrem\Desktop\Kimya Topluluğu, Mayıs 2018\Slide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54124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Ekrem\Desktop\Kimya Topluluğu, Mayıs 2018\Slide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2523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Ekrem\Desktop\Kimya Topluluğu, Mayıs 2018\Slide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055322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Ekrem\Desktop\Kimya Topluluğu, Mayıs 2018\Slide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0223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Ekrem\Desktop\Kimya Topluluğu, Mayıs 2018\Slide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01171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Ekrem\Desktop\Kimya Topluluğu, Mayıs 2018\Slide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01234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Ekrem\Desktop\Kimya Topluluğu, Mayıs 2018\Slide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35198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Ekrem\Desktop\Kimya Topluluğu, Mayıs 2018\Slide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2612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Ekrem\Desktop\Kimya Topluluğu, Mayıs 2018\Slide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2141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Ekrem\Desktop\Kimya Topluluğu, Mayıs 2018\Slide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827749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Ekrem\Desktop\Kimya Topluluğu, Mayıs 2018\Slide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35145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Ekrem\Desktop\Kimya Topluluğu, Mayıs 2018\Slide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45435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Ekrem\Desktop\Kimya Topluluğu, Mayıs 2018\Slide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023289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Ekrem\Desktop\Kimya Topluluğu, Mayıs 2018\Slide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72607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Ekrem\Desktop\Kimya Topluluğu, Mayıs 2018\Slide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60980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Ekrem\Desktop\Kimya Topluluğu, Mayıs 2018\Slide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99074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Ekrem\Desktop\Kimya Topluluğu, Mayıs 2018\Slide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34921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Ekrem\Desktop\Kimya Topluluğu, Mayıs 2018\Slide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82811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Ekrem\Desktop\Kimya Topluluğu, Mayıs 2018\Slide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185460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Ekrem\Desktop\Kimya Topluluğu, Mayıs 2018\Slide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03500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Ekrem\Desktop\Kimya Topluluğu, Mayıs 2018\Slide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865914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Ekrem\Desktop\Kimya Topluluğu, Mayıs 2018\Slide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98848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Ekrem\Desktop\Kimya Topluluğu, Mayıs 2018\Slide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65987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Ekrem\Desktop\Kimya Topluluğu, Mayıs 2018\Slide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01400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Ekrem\Desktop\Kimya Topluluğu, Mayıs 2018\Slide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93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Office PowerPoint</Application>
  <PresentationFormat>On-screen Show (4:3)</PresentationFormat>
  <Paragraphs>0</Paragraphs>
  <Slides>67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6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Ekrem SARI</dc:creator>
  <cp:lastModifiedBy>Ekrem SARI</cp:lastModifiedBy>
  <cp:revision>3</cp:revision>
  <dcterms:created xsi:type="dcterms:W3CDTF">2018-08-08T21:12:00Z</dcterms:created>
  <dcterms:modified xsi:type="dcterms:W3CDTF">2018-08-08T21:32:11Z</dcterms:modified>
</cp:coreProperties>
</file>