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573"/>
    <a:srgbClr val="99AEA9"/>
    <a:srgbClr val="7D4083"/>
    <a:srgbClr val="1D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3DBA-55D8-4CF8-B159-D224E9063D86}" v="171" dt="2020-09-22T15:29:16.282"/>
    <p1510:client id="{E17E4760-3D8E-44E5-9A30-985E3650B386}" v="47" dt="2020-09-22T16:47:56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88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7D408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99AE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Resim 6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52FD60B2-A8FC-47F3-9CE2-D5A5E6B80F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795"/>
            <a:ext cx="12192000" cy="2804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7D408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99AE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Resim 8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62142FDE-E140-490A-AF8C-F8E46F64A1D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D40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D40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7D408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21.02.2021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0</Words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2020-09-22T13:08:19Z</dcterms:created>
  <dcterms:modified xsi:type="dcterms:W3CDTF">2021-02-21T16:12:20Z</dcterms:modified>
</cp:coreProperties>
</file>