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2"/>
  </p:notesMasterIdLst>
  <p:sldIdLst>
    <p:sldId id="256" r:id="rId2"/>
    <p:sldId id="269" r:id="rId3"/>
    <p:sldId id="268" r:id="rId4"/>
    <p:sldId id="272" r:id="rId5"/>
    <p:sldId id="270" r:id="rId6"/>
    <p:sldId id="271" r:id="rId7"/>
    <p:sldId id="258" r:id="rId8"/>
    <p:sldId id="263" r:id="rId9"/>
    <p:sldId id="259" r:id="rId10"/>
    <p:sldId id="260" r:id="rId11"/>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48" autoAdjust="0"/>
    <p:restoredTop sz="94660"/>
  </p:normalViewPr>
  <p:slideViewPr>
    <p:cSldViewPr>
      <p:cViewPr varScale="1">
        <p:scale>
          <a:sx n="65" d="100"/>
          <a:sy n="65" d="100"/>
        </p:scale>
        <p:origin x="-14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43B57A-CD9D-4A4F-B196-528CBDA728E7}" type="datetimeFigureOut">
              <a:rPr lang="en-US" smtClean="0"/>
              <a:t>5/18/2018</a:t>
            </a:fld>
            <a:endParaRPr lang="en-US"/>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034A5E-59D4-455B-9FE5-79F1882E29B5}" type="slidenum">
              <a:rPr lang="en-US" smtClean="0"/>
              <a:t>‹#›</a:t>
            </a:fld>
            <a:endParaRPr lang="en-US"/>
          </a:p>
        </p:txBody>
      </p:sp>
    </p:spTree>
    <p:extLst>
      <p:ext uri="{BB962C8B-B14F-4D97-AF65-F5344CB8AC3E}">
        <p14:creationId xmlns:p14="http://schemas.microsoft.com/office/powerpoint/2010/main" val="1946337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en-US" dirty="0"/>
          </a:p>
        </p:txBody>
      </p:sp>
      <p:sp>
        <p:nvSpPr>
          <p:cNvPr id="4" name="Slayt Numarası Yer Tutucusu 3"/>
          <p:cNvSpPr>
            <a:spLocks noGrp="1"/>
          </p:cNvSpPr>
          <p:nvPr>
            <p:ph type="sldNum" sz="quarter" idx="10"/>
          </p:nvPr>
        </p:nvSpPr>
        <p:spPr/>
        <p:txBody>
          <a:bodyPr/>
          <a:lstStyle/>
          <a:p>
            <a:fld id="{B6034A5E-59D4-455B-9FE5-79F1882E29B5}" type="slidenum">
              <a:rPr lang="en-US" smtClean="0"/>
              <a:t>3</a:t>
            </a:fld>
            <a:endParaRPr lang="en-US"/>
          </a:p>
        </p:txBody>
      </p:sp>
    </p:spTree>
    <p:extLst>
      <p:ext uri="{BB962C8B-B14F-4D97-AF65-F5344CB8AC3E}">
        <p14:creationId xmlns:p14="http://schemas.microsoft.com/office/powerpoint/2010/main" val="3838556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A23720DD-5B6D-40BF-8493-A6B52D484E6B}" type="datetimeFigureOut">
              <a:rPr lang="tr-TR" smtClean="0"/>
              <a:t>18.05.2018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t>‹#›</a:t>
            </a:fld>
            <a:endParaRPr lang="tr-TR"/>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tr-TR" smtClean="0"/>
              <a:t>Asıl başlık stili için tıklatın</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A23720DD-5B6D-40BF-8493-A6B52D484E6B}" type="datetimeFigureOut">
              <a:rPr lang="tr-TR" smtClean="0"/>
              <a:t>18.05.2018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95" name="Title 94"/>
          <p:cNvSpPr>
            <a:spLocks noGrp="1"/>
          </p:cNvSpPr>
          <p:nvPr>
            <p:ph type="title"/>
          </p:nvPr>
        </p:nvSpPr>
        <p:spPr>
          <a:xfrm>
            <a:off x="457200" y="4463568"/>
            <a:ext cx="8305800" cy="1143000"/>
          </a:xfrm>
        </p:spPr>
        <p:txBody>
          <a:bodyPr/>
          <a:lstStyle/>
          <a:p>
            <a:r>
              <a:rPr lang="tr-TR" smtClean="0"/>
              <a:t>Asıl başlık stili için tıklatın</a:t>
            </a:r>
            <a:endParaRPr lang="en-US"/>
          </a:p>
        </p:txBody>
      </p:sp>
      <p:sp>
        <p:nvSpPr>
          <p:cNvPr id="2" name="Date Placeholder 1"/>
          <p:cNvSpPr>
            <a:spLocks noGrp="1"/>
          </p:cNvSpPr>
          <p:nvPr>
            <p:ph type="dt" sz="half" idx="10"/>
          </p:nvPr>
        </p:nvSpPr>
        <p:spPr/>
        <p:txBody>
          <a:bodyPr/>
          <a:lstStyle/>
          <a:p>
            <a:fld id="{A23720DD-5B6D-40BF-8493-A6B52D484E6B}" type="datetimeFigureOut">
              <a:rPr lang="tr-TR" smtClean="0"/>
              <a:t>18.05.2018</a:t>
            </a:fld>
            <a:endParaRPr lang="tr-TR"/>
          </a:p>
        </p:txBody>
      </p:sp>
      <p:sp>
        <p:nvSpPr>
          <p:cNvPr id="91" name="Footer Placeholder 90"/>
          <p:cNvSpPr>
            <a:spLocks noGrp="1"/>
          </p:cNvSpPr>
          <p:nvPr>
            <p:ph type="ftr" sz="quarter" idx="11"/>
          </p:nvPr>
        </p:nvSpPr>
        <p:spPr/>
        <p:txBody>
          <a:bodyPr/>
          <a:lstStyle/>
          <a:p>
            <a:endParaRPr lang="tr-TR"/>
          </a:p>
        </p:txBody>
      </p:sp>
      <p:sp>
        <p:nvSpPr>
          <p:cNvPr id="92" name="Slide Number Placeholder 91"/>
          <p:cNvSpPr>
            <a:spLocks noGrp="1"/>
          </p:cNvSpPr>
          <p:nvPr>
            <p:ph type="sldNum" sz="quarter" idx="12"/>
          </p:nvPr>
        </p:nvSpPr>
        <p:spPr/>
        <p:txBody>
          <a:bodyPr/>
          <a:lstStyle/>
          <a:p>
            <a:fld id="{F302176B-0E47-46AC-8F43-DAB4B8A37D06}" type="slidenum">
              <a:rPr lang="tr-TR" smtClean="0"/>
              <a:t>‹#›</a:t>
            </a:fld>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Date Placeholder 4"/>
          <p:cNvSpPr>
            <a:spLocks noGrp="1"/>
          </p:cNvSpPr>
          <p:nvPr>
            <p:ph type="dt" sz="half" idx="10"/>
          </p:nvPr>
        </p:nvSpPr>
        <p:spPr/>
        <p:txBody>
          <a:bodyPr/>
          <a:lstStyle/>
          <a:p>
            <a:fld id="{A23720DD-5B6D-40BF-8493-A6B52D484E6B}" type="datetimeFigureOut">
              <a:rPr lang="tr-TR" smtClean="0"/>
              <a:t>18.05.2018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Date Placeholder 6"/>
          <p:cNvSpPr>
            <a:spLocks noGrp="1"/>
          </p:cNvSpPr>
          <p:nvPr>
            <p:ph type="dt" sz="half" idx="10"/>
          </p:nvPr>
        </p:nvSpPr>
        <p:spPr/>
        <p:txBody>
          <a:bodyPr/>
          <a:lstStyle/>
          <a:p>
            <a:fld id="{A23720DD-5B6D-40BF-8493-A6B52D484E6B}" type="datetimeFigureOut">
              <a:rPr lang="tr-TR" smtClean="0"/>
              <a:t>18.05.2018</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Date Placeholder 2"/>
          <p:cNvSpPr>
            <a:spLocks noGrp="1"/>
          </p:cNvSpPr>
          <p:nvPr>
            <p:ph type="dt" sz="half" idx="10"/>
          </p:nvPr>
        </p:nvSpPr>
        <p:spPr/>
        <p:txBody>
          <a:bodyPr/>
          <a:lstStyle/>
          <a:p>
            <a:fld id="{A23720DD-5B6D-40BF-8493-A6B52D484E6B}" type="datetimeFigureOut">
              <a:rPr lang="tr-TR" smtClean="0"/>
              <a:t>18.05.2018</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720DD-5B6D-40BF-8493-A6B52D484E6B}" type="datetimeFigureOut">
              <a:rPr lang="tr-TR" smtClean="0"/>
              <a:t>18.05.2018</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A23720DD-5B6D-40BF-8493-A6B52D484E6B}" type="datetimeFigureOut">
              <a:rPr lang="tr-TR" smtClean="0"/>
              <a:t>18.05.2018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t>‹#›</a:t>
            </a:fld>
            <a:endParaRPr lang="tr-TR"/>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a:p>
        </p:txBody>
      </p:sp>
      <p:sp>
        <p:nvSpPr>
          <p:cNvPr id="5" name="Date Placeholder 4"/>
          <p:cNvSpPr>
            <a:spLocks noGrp="1"/>
          </p:cNvSpPr>
          <p:nvPr>
            <p:ph type="dt" sz="half" idx="10"/>
          </p:nvPr>
        </p:nvSpPr>
        <p:spPr/>
        <p:txBody>
          <a:bodyPr/>
          <a:lstStyle/>
          <a:p>
            <a:fld id="{A23720DD-5B6D-40BF-8493-A6B52D484E6B}" type="datetimeFigureOut">
              <a:rPr lang="tr-TR" smtClean="0"/>
              <a:t>18.05.2018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t>‹#›</a:t>
            </a:fld>
            <a:endParaRPr lang="tr-TR"/>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Vertical Text Placeholder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A23720DD-5B6D-40BF-8493-A6B52D484E6B}" type="datetimeFigureOut">
              <a:rPr lang="tr-TR" smtClean="0"/>
              <a:t>18.05.2018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A23720DD-5B6D-40BF-8493-A6B52D484E6B}" type="datetimeFigureOut">
              <a:rPr lang="tr-TR" smtClean="0"/>
              <a:t>18.05.2018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A23720DD-5B6D-40BF-8493-A6B52D484E6B}" type="datetimeFigureOut">
              <a:rPr lang="tr-TR" smtClean="0"/>
              <a:t>18.05.2018</a:t>
            </a:fld>
            <a:endParaRPr lang="tr-TR"/>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tr-TR"/>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F302176B-0E47-46AC-8F43-DAB4B8A37D06}" type="slidenum">
              <a:rPr lang="tr-TR" smtClean="0"/>
              <a:t>‹#›</a:t>
            </a:fld>
            <a:endParaRPr lang="tr-TR"/>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228600" y="2276872"/>
            <a:ext cx="4703440" cy="1800200"/>
          </a:xfrm>
        </p:spPr>
        <p:txBody>
          <a:bodyPr>
            <a:normAutofit fontScale="90000"/>
          </a:bodyPr>
          <a:lstStyle/>
          <a:p>
            <a:pPr algn="ctr"/>
            <a:r>
              <a:rPr lang="tr-TR" sz="5400" dirty="0" smtClean="0"/>
              <a:t>TING </a:t>
            </a:r>
            <a:br>
              <a:rPr lang="tr-TR" sz="5400" dirty="0" smtClean="0"/>
            </a:br>
            <a:r>
              <a:rPr lang="tr-TR" sz="5400" dirty="0" smtClean="0"/>
              <a:t>STUDY </a:t>
            </a:r>
            <a:r>
              <a:rPr lang="tr-TR" sz="5400" dirty="0" smtClean="0"/>
              <a:t>PACK IV</a:t>
            </a:r>
            <a:endParaRPr lang="tr-TR" sz="5400" dirty="0"/>
          </a:p>
        </p:txBody>
      </p:sp>
      <p:sp>
        <p:nvSpPr>
          <p:cNvPr id="3" name="Alt Başlık 2"/>
          <p:cNvSpPr>
            <a:spLocks noGrp="1"/>
          </p:cNvSpPr>
          <p:nvPr>
            <p:ph type="subTitle" idx="1"/>
          </p:nvPr>
        </p:nvSpPr>
        <p:spPr>
          <a:xfrm>
            <a:off x="228600" y="4293096"/>
            <a:ext cx="4419600" cy="507504"/>
          </a:xfrm>
        </p:spPr>
        <p:txBody>
          <a:bodyPr>
            <a:normAutofit fontScale="77500" lnSpcReduction="20000"/>
          </a:bodyPr>
          <a:lstStyle/>
          <a:p>
            <a:pPr algn="ctr"/>
            <a:r>
              <a:rPr lang="tr-TR" sz="4400" dirty="0" err="1" smtClean="0"/>
              <a:t>Speaking</a:t>
            </a:r>
            <a:r>
              <a:rPr lang="tr-TR" sz="4400" dirty="0" smtClean="0"/>
              <a:t> </a:t>
            </a:r>
            <a:r>
              <a:rPr lang="tr-TR" sz="4400" dirty="0" err="1" smtClean="0"/>
              <a:t>Tasks</a:t>
            </a:r>
            <a:endParaRPr lang="tr-TR" sz="4400" dirty="0"/>
          </a:p>
        </p:txBody>
      </p:sp>
    </p:spTree>
    <p:extLst>
      <p:ext uri="{BB962C8B-B14F-4D97-AF65-F5344CB8AC3E}">
        <p14:creationId xmlns:p14="http://schemas.microsoft.com/office/powerpoint/2010/main" val="9492934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dirty="0"/>
          </a:p>
        </p:txBody>
      </p:sp>
      <p:graphicFrame>
        <p:nvGraphicFramePr>
          <p:cNvPr id="4" name="Tablo 3"/>
          <p:cNvGraphicFramePr>
            <a:graphicFrameLocks noGrp="1"/>
          </p:cNvGraphicFramePr>
          <p:nvPr>
            <p:extLst>
              <p:ext uri="{D42A27DB-BD31-4B8C-83A1-F6EECF244321}">
                <p14:modId xmlns:p14="http://schemas.microsoft.com/office/powerpoint/2010/main" val="1379050477"/>
              </p:ext>
            </p:extLst>
          </p:nvPr>
        </p:nvGraphicFramePr>
        <p:xfrm>
          <a:off x="170531" y="166539"/>
          <a:ext cx="8856984" cy="6660629"/>
        </p:xfrm>
        <a:graphic>
          <a:graphicData uri="http://schemas.openxmlformats.org/drawingml/2006/table">
            <a:tbl>
              <a:tblPr firstRow="1" bandRow="1">
                <a:tableStyleId>{5C22544A-7EE6-4342-B048-85BDC9FD1C3A}</a:tableStyleId>
              </a:tblPr>
              <a:tblGrid>
                <a:gridCol w="4428492">
                  <a:extLst>
                    <a:ext uri="{9D8B030D-6E8A-4147-A177-3AD203B41FA5}">
                      <a16:colId xmlns="" xmlns:a16="http://schemas.microsoft.com/office/drawing/2014/main" val="20000"/>
                    </a:ext>
                  </a:extLst>
                </a:gridCol>
                <a:gridCol w="4428492">
                  <a:extLst>
                    <a:ext uri="{9D8B030D-6E8A-4147-A177-3AD203B41FA5}">
                      <a16:colId xmlns="" xmlns:a16="http://schemas.microsoft.com/office/drawing/2014/main" val="20001"/>
                    </a:ext>
                  </a:extLst>
                </a:gridCol>
              </a:tblGrid>
              <a:tr h="753923">
                <a:tc>
                  <a:txBody>
                    <a:bodyPr/>
                    <a:lstStyle/>
                    <a:p>
                      <a:pPr algn="ctr"/>
                      <a:r>
                        <a:rPr lang="tr-TR" sz="3600" dirty="0" smtClean="0"/>
                        <a:t>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smtClean="0">
                          <a:solidFill>
                            <a:schemeClr val="bg1"/>
                          </a:solidFill>
                        </a:rPr>
                        <a:t>S</a:t>
                      </a:r>
                      <a:r>
                        <a:rPr lang="tr-TR" sz="200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dirty="0" err="1" smtClean="0">
                          <a:solidFill>
                            <a:schemeClr val="bg1"/>
                          </a:solidFill>
                        </a:rPr>
                        <a:t>Student</a:t>
                      </a:r>
                      <a:r>
                        <a:rPr lang="tr-TR" sz="2000" dirty="0" smtClean="0">
                          <a:solidFill>
                            <a:schemeClr val="bg1"/>
                          </a:solidFill>
                        </a:rPr>
                        <a:t> A </a:t>
                      </a:r>
                      <a:r>
                        <a:rPr lang="tr-TR" sz="2000" dirty="0" err="1" smtClean="0">
                          <a:solidFill>
                            <a:schemeClr val="bg1"/>
                          </a:solidFill>
                        </a:rPr>
                        <a:t>will</a:t>
                      </a:r>
                      <a:r>
                        <a:rPr lang="tr-TR" sz="2000" dirty="0" smtClean="0">
                          <a:solidFill>
                            <a:schemeClr val="bg1"/>
                          </a:solidFill>
                        </a:rPr>
                        <a:t> </a:t>
                      </a:r>
                      <a:r>
                        <a:rPr lang="tr-TR" sz="2000" baseline="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extLst>
                  <a:ext uri="{0D108BD9-81ED-4DB2-BD59-A6C34878D82A}">
                    <a16:rowId xmlns="" xmlns:a16="http://schemas.microsoft.com/office/drawing/2014/main" val="10000"/>
                  </a:ext>
                </a:extLst>
              </a:tr>
              <a:tr h="5654789">
                <a:tc>
                  <a:txBody>
                    <a:bodyPr/>
                    <a:lstStyle/>
                    <a:p>
                      <a:endParaRPr lang="tr-TR" dirty="0"/>
                    </a:p>
                  </a:txBody>
                  <a:tcPr/>
                </a:tc>
                <a:tc>
                  <a:txBody>
                    <a:bodyPr/>
                    <a:lstStyle/>
                    <a:p>
                      <a:endParaRPr lang="tr-TR" dirty="0"/>
                    </a:p>
                  </a:txBody>
                  <a:tcPr/>
                </a:tc>
                <a:extLst>
                  <a:ext uri="{0D108BD9-81ED-4DB2-BD59-A6C34878D82A}">
                    <a16:rowId xmlns="" xmlns:a16="http://schemas.microsoft.com/office/drawing/2014/main" val="10001"/>
                  </a:ext>
                </a:extLst>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TASK1</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txBox="1">
            <a:spLocks/>
          </p:cNvSpPr>
          <p:nvPr/>
        </p:nvSpPr>
        <p:spPr>
          <a:xfrm>
            <a:off x="251520" y="1268760"/>
            <a:ext cx="4245868" cy="5589240"/>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You and your friend decided to </a:t>
            </a:r>
            <a:r>
              <a:rPr lang="tr-TR" dirty="0" err="1" smtClean="0">
                <a:solidFill>
                  <a:schemeClr val="bg1"/>
                </a:solidFill>
              </a:rPr>
              <a:t>go</a:t>
            </a:r>
            <a:r>
              <a:rPr lang="tr-TR" dirty="0" smtClean="0">
                <a:solidFill>
                  <a:schemeClr val="bg1"/>
                </a:solidFill>
              </a:rPr>
              <a:t> </a:t>
            </a:r>
            <a:r>
              <a:rPr lang="en-US" dirty="0" smtClean="0">
                <a:solidFill>
                  <a:schemeClr val="bg1"/>
                </a:solidFill>
              </a:rPr>
              <a:t>on </a:t>
            </a:r>
            <a:r>
              <a:rPr lang="en-US" dirty="0" smtClean="0">
                <a:solidFill>
                  <a:schemeClr val="bg1"/>
                </a:solidFill>
              </a:rPr>
              <a:t>a holiday</a:t>
            </a:r>
            <a:r>
              <a:rPr lang="tr-TR" dirty="0" smtClean="0">
                <a:solidFill>
                  <a:schemeClr val="bg1"/>
                </a:solidFill>
              </a:rPr>
              <a:t>,</a:t>
            </a:r>
            <a:r>
              <a:rPr lang="en-US" dirty="0" smtClean="0">
                <a:solidFill>
                  <a:schemeClr val="bg1"/>
                </a:solidFill>
              </a:rPr>
              <a:t> but you disagree about the details.</a:t>
            </a:r>
            <a:endParaRPr lang="tr-TR" dirty="0" smtClean="0">
              <a:solidFill>
                <a:schemeClr val="bg1"/>
              </a:solidFill>
            </a:endParaRPr>
          </a:p>
          <a:p>
            <a:r>
              <a:rPr lang="en-US" sz="2200" dirty="0" smtClean="0">
                <a:solidFill>
                  <a:schemeClr val="bg1"/>
                </a:solidFill>
              </a:rPr>
              <a:t>You want a short holiday – for about three days.</a:t>
            </a:r>
            <a:endParaRPr lang="tr-TR" sz="2200" dirty="0" smtClean="0">
              <a:solidFill>
                <a:schemeClr val="bg1"/>
              </a:solidFill>
            </a:endParaRPr>
          </a:p>
          <a:p>
            <a:r>
              <a:rPr lang="en-US" sz="2200" dirty="0" smtClean="0">
                <a:solidFill>
                  <a:schemeClr val="bg1"/>
                </a:solidFill>
              </a:rPr>
              <a:t>You would like to relax on holiday so you would like to go to a quiet place.</a:t>
            </a:r>
            <a:endParaRPr lang="tr-TR" sz="2200" dirty="0" smtClean="0">
              <a:solidFill>
                <a:schemeClr val="bg1"/>
              </a:solidFill>
            </a:endParaRPr>
          </a:p>
          <a:p>
            <a:r>
              <a:rPr lang="en-US" sz="2200" dirty="0" smtClean="0">
                <a:solidFill>
                  <a:schemeClr val="bg1"/>
                </a:solidFill>
              </a:rPr>
              <a:t>Agree on where to go and the time of your holiday.</a:t>
            </a:r>
            <a:endParaRPr lang="en-US" sz="2200" dirty="0">
              <a:solidFill>
                <a:schemeClr val="bg1"/>
              </a:solidFill>
            </a:endParaRPr>
          </a:p>
        </p:txBody>
      </p:sp>
      <p:sp>
        <p:nvSpPr>
          <p:cNvPr id="7" name="İçerik Yer Tutucusu 5"/>
          <p:cNvSpPr txBox="1">
            <a:spLocks/>
          </p:cNvSpPr>
          <p:nvPr/>
        </p:nvSpPr>
        <p:spPr>
          <a:xfrm>
            <a:off x="4644008" y="1196752"/>
            <a:ext cx="4176463" cy="5472608"/>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You and your friend decided to </a:t>
            </a:r>
            <a:r>
              <a:rPr lang="tr-TR" dirty="0" err="1" smtClean="0">
                <a:solidFill>
                  <a:schemeClr val="bg1"/>
                </a:solidFill>
              </a:rPr>
              <a:t>go</a:t>
            </a:r>
            <a:r>
              <a:rPr lang="tr-TR" dirty="0" smtClean="0">
                <a:solidFill>
                  <a:schemeClr val="bg1"/>
                </a:solidFill>
              </a:rPr>
              <a:t> </a:t>
            </a:r>
            <a:r>
              <a:rPr lang="en-US" dirty="0" smtClean="0">
                <a:solidFill>
                  <a:schemeClr val="bg1"/>
                </a:solidFill>
              </a:rPr>
              <a:t>on </a:t>
            </a:r>
            <a:r>
              <a:rPr lang="en-US" dirty="0" smtClean="0">
                <a:solidFill>
                  <a:schemeClr val="bg1"/>
                </a:solidFill>
              </a:rPr>
              <a:t>a holiday</a:t>
            </a:r>
            <a:r>
              <a:rPr lang="tr-TR" dirty="0" smtClean="0">
                <a:solidFill>
                  <a:schemeClr val="bg1"/>
                </a:solidFill>
              </a:rPr>
              <a:t>,</a:t>
            </a:r>
            <a:r>
              <a:rPr lang="en-US" dirty="0" smtClean="0">
                <a:solidFill>
                  <a:schemeClr val="bg1"/>
                </a:solidFill>
              </a:rPr>
              <a:t> but you disagree about the details.</a:t>
            </a:r>
            <a:endParaRPr lang="tr-TR" dirty="0" smtClean="0">
              <a:solidFill>
                <a:schemeClr val="bg1"/>
              </a:solidFill>
            </a:endParaRPr>
          </a:p>
          <a:p>
            <a:r>
              <a:rPr lang="en-US" sz="2200" dirty="0" smtClean="0">
                <a:solidFill>
                  <a:schemeClr val="bg1"/>
                </a:solidFill>
              </a:rPr>
              <a:t>You want a long holiday – for about a week</a:t>
            </a:r>
            <a:endParaRPr lang="tr-TR" sz="2200" dirty="0" smtClean="0">
              <a:solidFill>
                <a:schemeClr val="bg1"/>
              </a:solidFill>
            </a:endParaRPr>
          </a:p>
          <a:p>
            <a:r>
              <a:rPr lang="en-US" sz="2200" dirty="0" smtClean="0">
                <a:solidFill>
                  <a:schemeClr val="bg1"/>
                </a:solidFill>
              </a:rPr>
              <a:t>You like doing adventurous things on holiday so you would like to go to a place that you can try extreme sports like rafting or kite surfing.</a:t>
            </a:r>
            <a:endParaRPr lang="tr-TR" sz="2200" dirty="0" smtClean="0">
              <a:solidFill>
                <a:schemeClr val="bg1"/>
              </a:solidFill>
            </a:endParaRPr>
          </a:p>
          <a:p>
            <a:r>
              <a:rPr lang="en-US" sz="2200" dirty="0" smtClean="0">
                <a:solidFill>
                  <a:schemeClr val="bg1"/>
                </a:solidFill>
              </a:rPr>
              <a:t>Agree on where to go and the time of your holiday.</a:t>
            </a:r>
            <a:endParaRPr lang="en-US" sz="2200" dirty="0">
              <a:solidFill>
                <a:schemeClr val="bg1"/>
              </a:solidFill>
            </a:endParaRPr>
          </a:p>
        </p:txBody>
      </p:sp>
    </p:spTree>
    <p:extLst>
      <p:ext uri="{BB962C8B-B14F-4D97-AF65-F5344CB8AC3E}">
        <p14:creationId xmlns:p14="http://schemas.microsoft.com/office/powerpoint/2010/main" val="1309140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1822945098"/>
              </p:ext>
            </p:extLst>
          </p:nvPr>
        </p:nvGraphicFramePr>
        <p:xfrm>
          <a:off x="179512" y="188640"/>
          <a:ext cx="8856984" cy="6660629"/>
        </p:xfrm>
        <a:graphic>
          <a:graphicData uri="http://schemas.openxmlformats.org/drawingml/2006/table">
            <a:tbl>
              <a:tblPr firstRow="1" bandRow="1">
                <a:tableStyleId>{5C22544A-7EE6-4342-B048-85BDC9FD1C3A}</a:tableStyleId>
              </a:tblPr>
              <a:tblGrid>
                <a:gridCol w="4428492">
                  <a:extLst>
                    <a:ext uri="{9D8B030D-6E8A-4147-A177-3AD203B41FA5}">
                      <a16:colId xmlns="" xmlns:a16="http://schemas.microsoft.com/office/drawing/2014/main" val="20000"/>
                    </a:ext>
                  </a:extLst>
                </a:gridCol>
                <a:gridCol w="4428492">
                  <a:extLst>
                    <a:ext uri="{9D8B030D-6E8A-4147-A177-3AD203B41FA5}">
                      <a16:colId xmlns="" xmlns:a16="http://schemas.microsoft.com/office/drawing/2014/main" val="20001"/>
                    </a:ext>
                  </a:extLst>
                </a:gridCol>
              </a:tblGrid>
              <a:tr h="753923">
                <a:tc>
                  <a:txBody>
                    <a:bodyPr/>
                    <a:lstStyle/>
                    <a:p>
                      <a:pPr algn="ctr"/>
                      <a:r>
                        <a:rPr lang="tr-TR" sz="3600" dirty="0" smtClean="0"/>
                        <a:t>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smtClean="0">
                          <a:solidFill>
                            <a:schemeClr val="bg1"/>
                          </a:solidFill>
                        </a:rPr>
                        <a:t>S</a:t>
                      </a:r>
                      <a:r>
                        <a:rPr lang="tr-TR" sz="200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dirty="0" err="1" smtClean="0">
                          <a:solidFill>
                            <a:schemeClr val="bg1"/>
                          </a:solidFill>
                        </a:rPr>
                        <a:t>Student</a:t>
                      </a:r>
                      <a:r>
                        <a:rPr lang="tr-TR" sz="2000" dirty="0" smtClean="0">
                          <a:solidFill>
                            <a:schemeClr val="bg1"/>
                          </a:solidFill>
                        </a:rPr>
                        <a:t> A </a:t>
                      </a:r>
                      <a:r>
                        <a:rPr lang="tr-TR" sz="2000" dirty="0" err="1" smtClean="0">
                          <a:solidFill>
                            <a:schemeClr val="bg1"/>
                          </a:solidFill>
                        </a:rPr>
                        <a:t>will</a:t>
                      </a:r>
                      <a:r>
                        <a:rPr lang="tr-TR" sz="2000" dirty="0" smtClean="0">
                          <a:solidFill>
                            <a:schemeClr val="bg1"/>
                          </a:solidFill>
                        </a:rPr>
                        <a:t> </a:t>
                      </a:r>
                      <a:r>
                        <a:rPr lang="tr-TR" sz="2000" baseline="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extLst>
                  <a:ext uri="{0D108BD9-81ED-4DB2-BD59-A6C34878D82A}">
                    <a16:rowId xmlns="" xmlns:a16="http://schemas.microsoft.com/office/drawing/2014/main" val="10000"/>
                  </a:ext>
                </a:extLst>
              </a:tr>
              <a:tr h="5654789">
                <a:tc>
                  <a:txBody>
                    <a:bodyPr/>
                    <a:lstStyle/>
                    <a:p>
                      <a:endParaRPr lang="tr-TR" dirty="0"/>
                    </a:p>
                  </a:txBody>
                  <a:tcPr/>
                </a:tc>
                <a:tc>
                  <a:txBody>
                    <a:bodyPr/>
                    <a:lstStyle/>
                    <a:p>
                      <a:endParaRPr lang="tr-TR" dirty="0"/>
                    </a:p>
                  </a:txBody>
                  <a:tcPr/>
                </a:tc>
                <a:extLst>
                  <a:ext uri="{0D108BD9-81ED-4DB2-BD59-A6C34878D82A}">
                    <a16:rowId xmlns="" xmlns:a16="http://schemas.microsoft.com/office/drawing/2014/main" val="10001"/>
                  </a:ext>
                </a:extLst>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TASK2</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a:spLocks noGrp="1"/>
          </p:cNvSpPr>
          <p:nvPr>
            <p:ph sz="half" idx="4294967295"/>
          </p:nvPr>
        </p:nvSpPr>
        <p:spPr>
          <a:xfrm>
            <a:off x="251520" y="1268760"/>
            <a:ext cx="4245868" cy="5589240"/>
          </a:xfrm>
          <a:prstGeom prst="rect">
            <a:avLst/>
          </a:prstGeom>
        </p:spPr>
        <p:txBody>
          <a:bodyPr>
            <a:noAutofit/>
          </a:bodyPr>
          <a:lstStyle/>
          <a:p>
            <a:pPr marL="0" indent="0">
              <a:buNone/>
            </a:pPr>
            <a:r>
              <a:rPr lang="en-US" dirty="0">
                <a:solidFill>
                  <a:schemeClr val="bg1"/>
                </a:solidFill>
              </a:rPr>
              <a:t>You are going to talk about your regrets.</a:t>
            </a:r>
            <a:endParaRPr lang="tr-TR" dirty="0">
              <a:solidFill>
                <a:schemeClr val="bg1"/>
              </a:solidFill>
            </a:endParaRPr>
          </a:p>
          <a:p>
            <a:pPr lvl="0"/>
            <a:r>
              <a:rPr lang="en-US" sz="2200" dirty="0">
                <a:solidFill>
                  <a:schemeClr val="bg1"/>
                </a:solidFill>
              </a:rPr>
              <a:t>Tell you friend your greatest regret.</a:t>
            </a:r>
            <a:endParaRPr lang="tr-TR" sz="2200" dirty="0">
              <a:solidFill>
                <a:schemeClr val="bg1"/>
              </a:solidFill>
            </a:endParaRPr>
          </a:p>
          <a:p>
            <a:pPr lvl="0"/>
            <a:r>
              <a:rPr lang="en-US" sz="2200" dirty="0">
                <a:solidFill>
                  <a:schemeClr val="bg1"/>
                </a:solidFill>
              </a:rPr>
              <a:t>Tell what you would do now if you can go back in time to that moment.</a:t>
            </a:r>
            <a:endParaRPr lang="tr-TR" sz="2200" dirty="0">
              <a:solidFill>
                <a:schemeClr val="bg1"/>
              </a:solidFill>
            </a:endParaRPr>
          </a:p>
          <a:p>
            <a:pPr lvl="0"/>
            <a:r>
              <a:rPr lang="en-US" sz="2200" dirty="0">
                <a:solidFill>
                  <a:schemeClr val="bg1"/>
                </a:solidFill>
              </a:rPr>
              <a:t>Listen to your friend and comment on his/her story.</a:t>
            </a:r>
            <a:endParaRPr lang="tr-TR" sz="2200" dirty="0">
              <a:solidFill>
                <a:schemeClr val="bg1"/>
              </a:solidFill>
            </a:endParaRPr>
          </a:p>
        </p:txBody>
      </p:sp>
      <p:sp>
        <p:nvSpPr>
          <p:cNvPr id="7" name="İçerik Yer Tutucusu 5"/>
          <p:cNvSpPr>
            <a:spLocks noGrp="1"/>
          </p:cNvSpPr>
          <p:nvPr>
            <p:ph sz="quarter" idx="4294967295"/>
          </p:nvPr>
        </p:nvSpPr>
        <p:spPr>
          <a:xfrm>
            <a:off x="4644008" y="1196752"/>
            <a:ext cx="4176463" cy="5472608"/>
          </a:xfrm>
          <a:prstGeom prst="rect">
            <a:avLst/>
          </a:prstGeom>
        </p:spPr>
        <p:txBody>
          <a:bodyPr>
            <a:normAutofit/>
          </a:bodyPr>
          <a:lstStyle/>
          <a:p>
            <a:pPr marL="0" indent="0">
              <a:buNone/>
            </a:pPr>
            <a:r>
              <a:rPr lang="en-US" dirty="0">
                <a:solidFill>
                  <a:schemeClr val="bg1"/>
                </a:solidFill>
              </a:rPr>
              <a:t>You are going to talk about your regrets.</a:t>
            </a:r>
            <a:endParaRPr lang="tr-TR" dirty="0">
              <a:solidFill>
                <a:schemeClr val="bg1"/>
              </a:solidFill>
            </a:endParaRPr>
          </a:p>
          <a:p>
            <a:pPr lvl="0"/>
            <a:r>
              <a:rPr lang="en-US" sz="2200" dirty="0">
                <a:solidFill>
                  <a:schemeClr val="bg1"/>
                </a:solidFill>
              </a:rPr>
              <a:t>Listen to your friend and comment on his/her story.</a:t>
            </a:r>
            <a:endParaRPr lang="tr-TR" sz="2200" dirty="0">
              <a:solidFill>
                <a:schemeClr val="bg1"/>
              </a:solidFill>
            </a:endParaRPr>
          </a:p>
          <a:p>
            <a:pPr lvl="0"/>
            <a:r>
              <a:rPr lang="en-US" sz="2200" dirty="0">
                <a:solidFill>
                  <a:schemeClr val="bg1"/>
                </a:solidFill>
              </a:rPr>
              <a:t>Tell </a:t>
            </a:r>
            <a:r>
              <a:rPr lang="en-US" sz="2200" dirty="0" smtClean="0">
                <a:solidFill>
                  <a:schemeClr val="bg1"/>
                </a:solidFill>
              </a:rPr>
              <a:t>you</a:t>
            </a:r>
            <a:r>
              <a:rPr lang="tr-TR" sz="2200" dirty="0" smtClean="0">
                <a:solidFill>
                  <a:schemeClr val="bg1"/>
                </a:solidFill>
              </a:rPr>
              <a:t>r</a:t>
            </a:r>
            <a:r>
              <a:rPr lang="en-US" sz="2200" dirty="0" smtClean="0">
                <a:solidFill>
                  <a:schemeClr val="bg1"/>
                </a:solidFill>
              </a:rPr>
              <a:t> </a:t>
            </a:r>
            <a:r>
              <a:rPr lang="en-US" sz="2200" dirty="0">
                <a:solidFill>
                  <a:schemeClr val="bg1"/>
                </a:solidFill>
              </a:rPr>
              <a:t>friend your greatest regret.</a:t>
            </a:r>
            <a:endParaRPr lang="tr-TR" sz="2200" dirty="0">
              <a:solidFill>
                <a:schemeClr val="bg1"/>
              </a:solidFill>
            </a:endParaRPr>
          </a:p>
          <a:p>
            <a:pPr lvl="0"/>
            <a:r>
              <a:rPr lang="en-US" sz="2200" dirty="0">
                <a:solidFill>
                  <a:schemeClr val="bg1"/>
                </a:solidFill>
              </a:rPr>
              <a:t>Tell what you would do now if you can go back in time to that moment.</a:t>
            </a:r>
            <a:endParaRPr lang="tr-TR" sz="2200" dirty="0">
              <a:solidFill>
                <a:schemeClr val="bg1"/>
              </a:solidFill>
            </a:endParaRPr>
          </a:p>
        </p:txBody>
      </p:sp>
    </p:spTree>
    <p:extLst>
      <p:ext uri="{BB962C8B-B14F-4D97-AF65-F5344CB8AC3E}">
        <p14:creationId xmlns:p14="http://schemas.microsoft.com/office/powerpoint/2010/main" val="2582480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dirty="0"/>
          </a:p>
        </p:txBody>
      </p:sp>
      <p:graphicFrame>
        <p:nvGraphicFramePr>
          <p:cNvPr id="4" name="Tablo 3"/>
          <p:cNvGraphicFramePr>
            <a:graphicFrameLocks noGrp="1"/>
          </p:cNvGraphicFramePr>
          <p:nvPr>
            <p:extLst>
              <p:ext uri="{D42A27DB-BD31-4B8C-83A1-F6EECF244321}">
                <p14:modId xmlns:p14="http://schemas.microsoft.com/office/powerpoint/2010/main" val="1822247339"/>
              </p:ext>
            </p:extLst>
          </p:nvPr>
        </p:nvGraphicFramePr>
        <p:xfrm>
          <a:off x="179512" y="188640"/>
          <a:ext cx="8856984" cy="6660629"/>
        </p:xfrm>
        <a:graphic>
          <a:graphicData uri="http://schemas.openxmlformats.org/drawingml/2006/table">
            <a:tbl>
              <a:tblPr firstRow="1" bandRow="1">
                <a:tableStyleId>{5C22544A-7EE6-4342-B048-85BDC9FD1C3A}</a:tableStyleId>
              </a:tblPr>
              <a:tblGrid>
                <a:gridCol w="4428492">
                  <a:extLst>
                    <a:ext uri="{9D8B030D-6E8A-4147-A177-3AD203B41FA5}">
                      <a16:colId xmlns="" xmlns:a16="http://schemas.microsoft.com/office/drawing/2014/main" val="20000"/>
                    </a:ext>
                  </a:extLst>
                </a:gridCol>
                <a:gridCol w="4428492">
                  <a:extLst>
                    <a:ext uri="{9D8B030D-6E8A-4147-A177-3AD203B41FA5}">
                      <a16:colId xmlns="" xmlns:a16="http://schemas.microsoft.com/office/drawing/2014/main" val="20001"/>
                    </a:ext>
                  </a:extLst>
                </a:gridCol>
              </a:tblGrid>
              <a:tr h="753923">
                <a:tc>
                  <a:txBody>
                    <a:bodyPr/>
                    <a:lstStyle/>
                    <a:p>
                      <a:pPr algn="ctr"/>
                      <a:r>
                        <a:rPr lang="tr-TR" sz="3600" dirty="0" smtClean="0"/>
                        <a:t>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smtClean="0">
                          <a:solidFill>
                            <a:schemeClr val="bg1"/>
                          </a:solidFill>
                        </a:rPr>
                        <a:t>S</a:t>
                      </a:r>
                      <a:r>
                        <a:rPr lang="tr-TR" sz="200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dirty="0" err="1" smtClean="0">
                          <a:solidFill>
                            <a:schemeClr val="bg1"/>
                          </a:solidFill>
                        </a:rPr>
                        <a:t>Student</a:t>
                      </a:r>
                      <a:r>
                        <a:rPr lang="tr-TR" sz="2000" dirty="0" smtClean="0">
                          <a:solidFill>
                            <a:schemeClr val="bg1"/>
                          </a:solidFill>
                        </a:rPr>
                        <a:t> A </a:t>
                      </a:r>
                      <a:r>
                        <a:rPr lang="tr-TR" sz="2000" dirty="0" err="1" smtClean="0">
                          <a:solidFill>
                            <a:schemeClr val="bg1"/>
                          </a:solidFill>
                        </a:rPr>
                        <a:t>will</a:t>
                      </a:r>
                      <a:r>
                        <a:rPr lang="tr-TR" sz="2000" dirty="0" smtClean="0">
                          <a:solidFill>
                            <a:schemeClr val="bg1"/>
                          </a:solidFill>
                        </a:rPr>
                        <a:t> </a:t>
                      </a:r>
                      <a:r>
                        <a:rPr lang="tr-TR" sz="2000" baseline="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extLst>
                  <a:ext uri="{0D108BD9-81ED-4DB2-BD59-A6C34878D82A}">
                    <a16:rowId xmlns="" xmlns:a16="http://schemas.microsoft.com/office/drawing/2014/main" val="10000"/>
                  </a:ext>
                </a:extLst>
              </a:tr>
              <a:tr h="5654789">
                <a:tc>
                  <a:txBody>
                    <a:bodyPr/>
                    <a:lstStyle/>
                    <a:p>
                      <a:endParaRPr lang="tr-TR" dirty="0"/>
                    </a:p>
                  </a:txBody>
                  <a:tcPr/>
                </a:tc>
                <a:tc>
                  <a:txBody>
                    <a:bodyPr/>
                    <a:lstStyle/>
                    <a:p>
                      <a:endParaRPr lang="tr-TR" dirty="0"/>
                    </a:p>
                  </a:txBody>
                  <a:tcPr/>
                </a:tc>
                <a:extLst>
                  <a:ext uri="{0D108BD9-81ED-4DB2-BD59-A6C34878D82A}">
                    <a16:rowId xmlns="" xmlns:a16="http://schemas.microsoft.com/office/drawing/2014/main" val="10001"/>
                  </a:ext>
                </a:extLst>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TASK3</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txBox="1">
            <a:spLocks/>
          </p:cNvSpPr>
          <p:nvPr/>
        </p:nvSpPr>
        <p:spPr>
          <a:xfrm>
            <a:off x="251520" y="1268760"/>
            <a:ext cx="4245868" cy="5589240"/>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hangingPunct="0">
              <a:buFont typeface="Arial" pitchFamily="34" charset="0"/>
              <a:buNone/>
            </a:pPr>
            <a:r>
              <a:rPr lang="en-US" dirty="0" smtClean="0">
                <a:solidFill>
                  <a:schemeClr val="bg1"/>
                </a:solidFill>
              </a:rPr>
              <a:t>You are 23 years old and want to get plastic surgery. When you talk to your friend about this, you find out that s/he is completely against it. Try to </a:t>
            </a:r>
            <a:r>
              <a:rPr lang="en-US" dirty="0" err="1" smtClean="0">
                <a:solidFill>
                  <a:schemeClr val="bg1"/>
                </a:solidFill>
              </a:rPr>
              <a:t>convi</a:t>
            </a:r>
            <a:r>
              <a:rPr lang="tr-TR" dirty="0" smtClean="0">
                <a:solidFill>
                  <a:schemeClr val="bg1"/>
                </a:solidFill>
              </a:rPr>
              <a:t>n</a:t>
            </a:r>
            <a:r>
              <a:rPr lang="en-US" dirty="0" err="1" smtClean="0">
                <a:solidFill>
                  <a:schemeClr val="bg1"/>
                </a:solidFill>
              </a:rPr>
              <a:t>ce</a:t>
            </a:r>
            <a:r>
              <a:rPr lang="en-US" dirty="0" smtClean="0">
                <a:solidFill>
                  <a:schemeClr val="bg1"/>
                </a:solidFill>
              </a:rPr>
              <a:t> your friend: </a:t>
            </a:r>
          </a:p>
          <a:p>
            <a:pPr hangingPunct="0"/>
            <a:r>
              <a:rPr lang="en-US" sz="2200" dirty="0" smtClean="0">
                <a:solidFill>
                  <a:schemeClr val="bg1"/>
                </a:solidFill>
              </a:rPr>
              <a:t>safe (give examples)</a:t>
            </a:r>
          </a:p>
          <a:p>
            <a:pPr hangingPunct="0"/>
            <a:r>
              <a:rPr lang="en-US" sz="2200" dirty="0" smtClean="0">
                <a:solidFill>
                  <a:schemeClr val="bg1"/>
                </a:solidFill>
              </a:rPr>
              <a:t>Millions of people have it everyday.</a:t>
            </a:r>
          </a:p>
          <a:p>
            <a:pPr hangingPunct="0"/>
            <a:r>
              <a:rPr lang="en-US" sz="2200" dirty="0" smtClean="0">
                <a:solidFill>
                  <a:schemeClr val="bg1"/>
                </a:solidFill>
              </a:rPr>
              <a:t>good for your self-esteem</a:t>
            </a:r>
            <a:endParaRPr lang="en-US" sz="2200" dirty="0">
              <a:solidFill>
                <a:schemeClr val="bg1"/>
              </a:solidFill>
            </a:endParaRPr>
          </a:p>
        </p:txBody>
      </p:sp>
      <p:sp>
        <p:nvSpPr>
          <p:cNvPr id="7" name="İçerik Yer Tutucusu 5"/>
          <p:cNvSpPr txBox="1">
            <a:spLocks/>
          </p:cNvSpPr>
          <p:nvPr/>
        </p:nvSpPr>
        <p:spPr>
          <a:xfrm>
            <a:off x="4644008" y="1196752"/>
            <a:ext cx="4176463" cy="5472608"/>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hangingPunct="0">
              <a:buFont typeface="Arial" pitchFamily="34" charset="0"/>
              <a:buNone/>
            </a:pPr>
            <a:r>
              <a:rPr lang="en-US" dirty="0" smtClean="0">
                <a:solidFill>
                  <a:schemeClr val="bg1"/>
                </a:solidFill>
              </a:rPr>
              <a:t>Your friend wants to get plastic surgery; however, you are completely against it. Try to persuade your friend not to undergo such an operation.</a:t>
            </a:r>
          </a:p>
          <a:p>
            <a:pPr hangingPunct="0"/>
            <a:r>
              <a:rPr lang="en-US" sz="2200" dirty="0" smtClean="0">
                <a:solidFill>
                  <a:schemeClr val="bg1"/>
                </a:solidFill>
              </a:rPr>
              <a:t>complications. (Give examples).</a:t>
            </a:r>
          </a:p>
          <a:p>
            <a:pPr hangingPunct="0"/>
            <a:r>
              <a:rPr lang="en-US" sz="2200" dirty="0" smtClean="0">
                <a:solidFill>
                  <a:schemeClr val="bg1"/>
                </a:solidFill>
              </a:rPr>
              <a:t>S/he is too young to have one. </a:t>
            </a:r>
          </a:p>
          <a:p>
            <a:pPr hangingPunct="0"/>
            <a:r>
              <a:rPr lang="en-US" sz="2200" dirty="0" smtClean="0">
                <a:solidFill>
                  <a:schemeClr val="bg1"/>
                </a:solidFill>
              </a:rPr>
              <a:t>S/he can always see a problem with his/her appearance.</a:t>
            </a:r>
          </a:p>
          <a:p>
            <a:pPr hangingPunct="0"/>
            <a:r>
              <a:rPr lang="en-US" sz="2200" dirty="0" smtClean="0">
                <a:solidFill>
                  <a:schemeClr val="bg1"/>
                </a:solidFill>
              </a:rPr>
              <a:t>Embrace how you look. </a:t>
            </a:r>
            <a:endParaRPr lang="en-US" sz="2200" dirty="0">
              <a:solidFill>
                <a:schemeClr val="bg1"/>
              </a:solidFill>
            </a:endParaRPr>
          </a:p>
        </p:txBody>
      </p:sp>
    </p:spTree>
    <p:extLst>
      <p:ext uri="{BB962C8B-B14F-4D97-AF65-F5344CB8AC3E}">
        <p14:creationId xmlns:p14="http://schemas.microsoft.com/office/powerpoint/2010/main" val="16096096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dirty="0"/>
          </a:p>
        </p:txBody>
      </p:sp>
      <p:graphicFrame>
        <p:nvGraphicFramePr>
          <p:cNvPr id="4" name="Tablo 3"/>
          <p:cNvGraphicFramePr>
            <a:graphicFrameLocks noGrp="1"/>
          </p:cNvGraphicFramePr>
          <p:nvPr>
            <p:extLst>
              <p:ext uri="{D42A27DB-BD31-4B8C-83A1-F6EECF244321}">
                <p14:modId xmlns:p14="http://schemas.microsoft.com/office/powerpoint/2010/main" val="3009787940"/>
              </p:ext>
            </p:extLst>
          </p:nvPr>
        </p:nvGraphicFramePr>
        <p:xfrm>
          <a:off x="179512" y="188640"/>
          <a:ext cx="8856984" cy="6660629"/>
        </p:xfrm>
        <a:graphic>
          <a:graphicData uri="http://schemas.openxmlformats.org/drawingml/2006/table">
            <a:tbl>
              <a:tblPr firstRow="1" bandRow="1">
                <a:tableStyleId>{5C22544A-7EE6-4342-B048-85BDC9FD1C3A}</a:tableStyleId>
              </a:tblPr>
              <a:tblGrid>
                <a:gridCol w="4428492">
                  <a:extLst>
                    <a:ext uri="{9D8B030D-6E8A-4147-A177-3AD203B41FA5}">
                      <a16:colId xmlns="" xmlns:a16="http://schemas.microsoft.com/office/drawing/2014/main" val="20000"/>
                    </a:ext>
                  </a:extLst>
                </a:gridCol>
                <a:gridCol w="4428492">
                  <a:extLst>
                    <a:ext uri="{9D8B030D-6E8A-4147-A177-3AD203B41FA5}">
                      <a16:colId xmlns="" xmlns:a16="http://schemas.microsoft.com/office/drawing/2014/main" val="20001"/>
                    </a:ext>
                  </a:extLst>
                </a:gridCol>
              </a:tblGrid>
              <a:tr h="753923">
                <a:tc>
                  <a:txBody>
                    <a:bodyPr/>
                    <a:lstStyle/>
                    <a:p>
                      <a:pPr algn="ctr"/>
                      <a:r>
                        <a:rPr lang="tr-TR" sz="3600" dirty="0" smtClean="0"/>
                        <a:t>STUDENT A</a:t>
                      </a:r>
                    </a:p>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err="1" smtClean="0">
                          <a:solidFill>
                            <a:schemeClr val="bg1"/>
                          </a:solidFill>
                        </a:rPr>
                        <a:t>Student</a:t>
                      </a:r>
                      <a:r>
                        <a:rPr lang="tr-TR" sz="2000" baseline="0" dirty="0" smtClean="0">
                          <a:solidFill>
                            <a:schemeClr val="bg1"/>
                          </a:solidFill>
                        </a:rPr>
                        <a:t> B </a:t>
                      </a:r>
                      <a:r>
                        <a:rPr lang="tr-TR" sz="2000" baseline="0" dirty="0" err="1" smtClean="0">
                          <a:solidFill>
                            <a:schemeClr val="bg1"/>
                          </a:solidFill>
                        </a:rPr>
                        <a:t>will</a:t>
                      </a:r>
                      <a:r>
                        <a:rPr lang="tr-TR" sz="2000" baseline="0" dirty="0" smtClean="0">
                          <a:solidFill>
                            <a:schemeClr val="bg1"/>
                          </a:solidFill>
                        </a:rPr>
                        <a:t> s</a:t>
                      </a:r>
                      <a:r>
                        <a:rPr lang="tr-TR" sz="200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p>
                    <a:p>
                      <a:pPr marL="0" marR="0" indent="0" algn="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(S</a:t>
                      </a:r>
                      <a:r>
                        <a:rPr lang="tr-TR" sz="2000" baseline="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extLst>
                  <a:ext uri="{0D108BD9-81ED-4DB2-BD59-A6C34878D82A}">
                    <a16:rowId xmlns="" xmlns:a16="http://schemas.microsoft.com/office/drawing/2014/main" val="10000"/>
                  </a:ext>
                </a:extLst>
              </a:tr>
              <a:tr h="5654789">
                <a:tc>
                  <a:txBody>
                    <a:bodyPr/>
                    <a:lstStyle/>
                    <a:p>
                      <a:endParaRPr lang="tr-TR" dirty="0"/>
                    </a:p>
                  </a:txBody>
                  <a:tcPr/>
                </a:tc>
                <a:tc>
                  <a:txBody>
                    <a:bodyPr/>
                    <a:lstStyle/>
                    <a:p>
                      <a:endParaRPr lang="tr-TR" dirty="0"/>
                    </a:p>
                  </a:txBody>
                  <a:tcPr/>
                </a:tc>
                <a:extLst>
                  <a:ext uri="{0D108BD9-81ED-4DB2-BD59-A6C34878D82A}">
                    <a16:rowId xmlns="" xmlns:a16="http://schemas.microsoft.com/office/drawing/2014/main" val="10001"/>
                  </a:ext>
                </a:extLst>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TASK4</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txBox="1">
            <a:spLocks/>
          </p:cNvSpPr>
          <p:nvPr/>
        </p:nvSpPr>
        <p:spPr>
          <a:xfrm>
            <a:off x="251520" y="1268760"/>
            <a:ext cx="4245868" cy="5589240"/>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buFont typeface="Arial" pitchFamily="34" charset="0"/>
              <a:buNone/>
            </a:pPr>
            <a:r>
              <a:rPr lang="en-US" dirty="0" smtClean="0">
                <a:solidFill>
                  <a:schemeClr val="bg1"/>
                </a:solidFill>
              </a:rPr>
              <a:t>You like playing video games</a:t>
            </a:r>
            <a:r>
              <a:rPr lang="tr-TR" dirty="0" smtClean="0">
                <a:solidFill>
                  <a:schemeClr val="bg1"/>
                </a:solidFill>
              </a:rPr>
              <a:t>,</a:t>
            </a:r>
            <a:r>
              <a:rPr lang="en-US" dirty="0" smtClean="0">
                <a:solidFill>
                  <a:schemeClr val="bg1"/>
                </a:solidFill>
              </a:rPr>
              <a:t> but your friend disagrees with you. </a:t>
            </a:r>
            <a:endParaRPr lang="tr-TR" dirty="0" smtClean="0">
              <a:solidFill>
                <a:schemeClr val="bg1"/>
              </a:solidFill>
            </a:endParaRPr>
          </a:p>
          <a:p>
            <a:pPr lvl="1"/>
            <a:r>
              <a:rPr lang="en-US" sz="2200" dirty="0" smtClean="0">
                <a:solidFill>
                  <a:schemeClr val="bg1"/>
                </a:solidFill>
              </a:rPr>
              <a:t>Try to convince your friend that video games are beneficial.</a:t>
            </a:r>
            <a:endParaRPr lang="tr-TR" sz="2200" dirty="0" smtClean="0">
              <a:solidFill>
                <a:schemeClr val="bg1"/>
              </a:solidFill>
            </a:endParaRPr>
          </a:p>
          <a:p>
            <a:pPr lvl="1"/>
            <a:r>
              <a:rPr lang="en-US" sz="2200" dirty="0" smtClean="0">
                <a:solidFill>
                  <a:schemeClr val="bg1"/>
                </a:solidFill>
              </a:rPr>
              <a:t>Find three reason</a:t>
            </a:r>
            <a:r>
              <a:rPr lang="tr-TR" sz="2200" dirty="0" smtClean="0">
                <a:solidFill>
                  <a:schemeClr val="bg1"/>
                </a:solidFill>
              </a:rPr>
              <a:t>s</a:t>
            </a:r>
            <a:r>
              <a:rPr lang="en-US" sz="2200" dirty="0" smtClean="0">
                <a:solidFill>
                  <a:schemeClr val="bg1"/>
                </a:solidFill>
              </a:rPr>
              <a:t> to defend your opinion.</a:t>
            </a:r>
            <a:endParaRPr lang="en-US" sz="2200" dirty="0">
              <a:solidFill>
                <a:schemeClr val="bg1"/>
              </a:solidFill>
            </a:endParaRPr>
          </a:p>
        </p:txBody>
      </p:sp>
      <p:sp>
        <p:nvSpPr>
          <p:cNvPr id="7" name="İçerik Yer Tutucusu 5"/>
          <p:cNvSpPr txBox="1">
            <a:spLocks/>
          </p:cNvSpPr>
          <p:nvPr/>
        </p:nvSpPr>
        <p:spPr>
          <a:xfrm>
            <a:off x="4644008" y="1196752"/>
            <a:ext cx="4176463" cy="5472608"/>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buFont typeface="Arial" pitchFamily="34" charset="0"/>
              <a:buNone/>
            </a:pPr>
            <a:r>
              <a:rPr lang="en-US" smtClean="0">
                <a:solidFill>
                  <a:schemeClr val="bg1"/>
                </a:solidFill>
              </a:rPr>
              <a:t>Your friend really likes playing video games</a:t>
            </a:r>
            <a:r>
              <a:rPr lang="tr-TR" smtClean="0">
                <a:solidFill>
                  <a:schemeClr val="bg1"/>
                </a:solidFill>
              </a:rPr>
              <a:t>,</a:t>
            </a:r>
            <a:r>
              <a:rPr lang="en-US" smtClean="0">
                <a:solidFill>
                  <a:schemeClr val="bg1"/>
                </a:solidFill>
              </a:rPr>
              <a:t> but you think that they are harmful.</a:t>
            </a:r>
            <a:endParaRPr lang="tr-TR" smtClean="0">
              <a:solidFill>
                <a:schemeClr val="bg1"/>
              </a:solidFill>
            </a:endParaRPr>
          </a:p>
          <a:p>
            <a:r>
              <a:rPr lang="en-US" sz="2200" smtClean="0">
                <a:solidFill>
                  <a:schemeClr val="bg1"/>
                </a:solidFill>
              </a:rPr>
              <a:t>Try to convince your friend that video games are harmful.</a:t>
            </a:r>
            <a:endParaRPr lang="tr-TR" sz="2200" smtClean="0">
              <a:solidFill>
                <a:schemeClr val="bg1"/>
              </a:solidFill>
            </a:endParaRPr>
          </a:p>
          <a:p>
            <a:r>
              <a:rPr lang="en-US" sz="2200" smtClean="0">
                <a:solidFill>
                  <a:schemeClr val="bg1"/>
                </a:solidFill>
              </a:rPr>
              <a:t>Find three reason</a:t>
            </a:r>
            <a:r>
              <a:rPr lang="tr-TR" sz="2200" smtClean="0">
                <a:solidFill>
                  <a:schemeClr val="bg1"/>
                </a:solidFill>
              </a:rPr>
              <a:t>s</a:t>
            </a:r>
            <a:r>
              <a:rPr lang="en-US" sz="2200" smtClean="0">
                <a:solidFill>
                  <a:schemeClr val="bg1"/>
                </a:solidFill>
              </a:rPr>
              <a:t> to defend your opinion.</a:t>
            </a:r>
            <a:endParaRPr lang="en-US" sz="2200" dirty="0">
              <a:solidFill>
                <a:schemeClr val="bg1"/>
              </a:solidFill>
            </a:endParaRPr>
          </a:p>
        </p:txBody>
      </p:sp>
    </p:spTree>
    <p:extLst>
      <p:ext uri="{BB962C8B-B14F-4D97-AF65-F5344CB8AC3E}">
        <p14:creationId xmlns:p14="http://schemas.microsoft.com/office/powerpoint/2010/main" val="2617537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a:p>
        </p:txBody>
      </p:sp>
      <p:graphicFrame>
        <p:nvGraphicFramePr>
          <p:cNvPr id="4" name="Tablo 3"/>
          <p:cNvGraphicFramePr>
            <a:graphicFrameLocks noGrp="1"/>
          </p:cNvGraphicFramePr>
          <p:nvPr>
            <p:extLst>
              <p:ext uri="{D42A27DB-BD31-4B8C-83A1-F6EECF244321}">
                <p14:modId xmlns:p14="http://schemas.microsoft.com/office/powerpoint/2010/main" val="1190577353"/>
              </p:ext>
            </p:extLst>
          </p:nvPr>
        </p:nvGraphicFramePr>
        <p:xfrm>
          <a:off x="179512" y="188640"/>
          <a:ext cx="8856984" cy="6660629"/>
        </p:xfrm>
        <a:graphic>
          <a:graphicData uri="http://schemas.openxmlformats.org/drawingml/2006/table">
            <a:tbl>
              <a:tblPr firstRow="1" bandRow="1">
                <a:tableStyleId>{5C22544A-7EE6-4342-B048-85BDC9FD1C3A}</a:tableStyleId>
              </a:tblPr>
              <a:tblGrid>
                <a:gridCol w="4428492">
                  <a:extLst>
                    <a:ext uri="{9D8B030D-6E8A-4147-A177-3AD203B41FA5}">
                      <a16:colId xmlns="" xmlns:a16="http://schemas.microsoft.com/office/drawing/2014/main" val="20000"/>
                    </a:ext>
                  </a:extLst>
                </a:gridCol>
                <a:gridCol w="4428492">
                  <a:extLst>
                    <a:ext uri="{9D8B030D-6E8A-4147-A177-3AD203B41FA5}">
                      <a16:colId xmlns="" xmlns:a16="http://schemas.microsoft.com/office/drawing/2014/main" val="20001"/>
                    </a:ext>
                  </a:extLst>
                </a:gridCol>
              </a:tblGrid>
              <a:tr h="753923">
                <a:tc>
                  <a:txBody>
                    <a:bodyPr/>
                    <a:lstStyle/>
                    <a:p>
                      <a:pPr algn="ctr"/>
                      <a:r>
                        <a:rPr lang="tr-TR" sz="3600" dirty="0" smtClean="0"/>
                        <a:t>STUDENT A</a:t>
                      </a:r>
                    </a:p>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err="1" smtClean="0">
                          <a:solidFill>
                            <a:schemeClr val="bg1"/>
                          </a:solidFill>
                        </a:rPr>
                        <a:t>Student</a:t>
                      </a:r>
                      <a:r>
                        <a:rPr lang="tr-TR" sz="2000" baseline="0" dirty="0" smtClean="0">
                          <a:solidFill>
                            <a:schemeClr val="bg1"/>
                          </a:solidFill>
                        </a:rPr>
                        <a:t> B </a:t>
                      </a:r>
                      <a:r>
                        <a:rPr lang="tr-TR" sz="2000" baseline="0" dirty="0" err="1" smtClean="0">
                          <a:solidFill>
                            <a:schemeClr val="bg1"/>
                          </a:solidFill>
                        </a:rPr>
                        <a:t>will</a:t>
                      </a:r>
                      <a:r>
                        <a:rPr lang="tr-TR" sz="2000" baseline="0" dirty="0" smtClean="0">
                          <a:solidFill>
                            <a:schemeClr val="bg1"/>
                          </a:solidFill>
                        </a:rPr>
                        <a:t> s</a:t>
                      </a:r>
                      <a:r>
                        <a:rPr lang="tr-TR" sz="200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p>
                    <a:p>
                      <a:pPr marL="0" marR="0" indent="0" algn="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extLst>
                  <a:ext uri="{0D108BD9-81ED-4DB2-BD59-A6C34878D82A}">
                    <a16:rowId xmlns="" xmlns:a16="http://schemas.microsoft.com/office/drawing/2014/main" val="10000"/>
                  </a:ext>
                </a:extLst>
              </a:tr>
              <a:tr h="5654789">
                <a:tc>
                  <a:txBody>
                    <a:bodyPr/>
                    <a:lstStyle/>
                    <a:p>
                      <a:endParaRPr lang="tr-TR" dirty="0"/>
                    </a:p>
                  </a:txBody>
                  <a:tcPr/>
                </a:tc>
                <a:tc>
                  <a:txBody>
                    <a:bodyPr/>
                    <a:lstStyle/>
                    <a:p>
                      <a:endParaRPr lang="tr-TR" dirty="0"/>
                    </a:p>
                  </a:txBody>
                  <a:tcPr/>
                </a:tc>
                <a:extLst>
                  <a:ext uri="{0D108BD9-81ED-4DB2-BD59-A6C34878D82A}">
                    <a16:rowId xmlns="" xmlns:a16="http://schemas.microsoft.com/office/drawing/2014/main" val="10001"/>
                  </a:ext>
                </a:extLst>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TASK5</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txBox="1">
            <a:spLocks/>
          </p:cNvSpPr>
          <p:nvPr/>
        </p:nvSpPr>
        <p:spPr>
          <a:xfrm>
            <a:off x="251520" y="1268760"/>
            <a:ext cx="4245868" cy="5328592"/>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hangingPunct="0">
              <a:buFont typeface="Arial" pitchFamily="34" charset="0"/>
              <a:buNone/>
            </a:pPr>
            <a:r>
              <a:rPr lang="en-US" dirty="0" smtClean="0">
                <a:solidFill>
                  <a:schemeClr val="bg1"/>
                </a:solidFill>
              </a:rPr>
              <a:t>You are in a café with your friend and talking about the recent events in Turkey. Your friend feels pessimistic about what has been happening. Try to give hope to your friend by giving examples from:</a:t>
            </a:r>
          </a:p>
          <a:p>
            <a:pPr hangingPunct="0"/>
            <a:r>
              <a:rPr lang="en-US" sz="2200" dirty="0" smtClean="0">
                <a:solidFill>
                  <a:schemeClr val="bg1"/>
                </a:solidFill>
              </a:rPr>
              <a:t>How young people can change the future.</a:t>
            </a:r>
          </a:p>
          <a:p>
            <a:pPr hangingPunct="0"/>
            <a:r>
              <a:rPr lang="en-US" sz="2200" dirty="0" smtClean="0">
                <a:solidFill>
                  <a:schemeClr val="bg1"/>
                </a:solidFill>
              </a:rPr>
              <a:t>How this country has experienced similar situations. </a:t>
            </a:r>
          </a:p>
          <a:p>
            <a:pPr hangingPunct="0"/>
            <a:r>
              <a:rPr lang="en-US" sz="2200" dirty="0" smtClean="0">
                <a:solidFill>
                  <a:schemeClr val="bg1"/>
                </a:solidFill>
              </a:rPr>
              <a:t>What you can do to stop all these. </a:t>
            </a:r>
          </a:p>
          <a:p>
            <a:pPr hangingPunct="0"/>
            <a:r>
              <a:rPr lang="en-US" sz="2200" dirty="0" smtClean="0">
                <a:solidFill>
                  <a:schemeClr val="bg1"/>
                </a:solidFill>
              </a:rPr>
              <a:t>Any other ideas. </a:t>
            </a:r>
            <a:endParaRPr lang="en-US" sz="2200" dirty="0">
              <a:solidFill>
                <a:schemeClr val="bg1"/>
              </a:solidFill>
            </a:endParaRPr>
          </a:p>
        </p:txBody>
      </p:sp>
      <p:sp>
        <p:nvSpPr>
          <p:cNvPr id="7" name="İçerik Yer Tutucusu 5"/>
          <p:cNvSpPr txBox="1">
            <a:spLocks/>
          </p:cNvSpPr>
          <p:nvPr/>
        </p:nvSpPr>
        <p:spPr>
          <a:xfrm>
            <a:off x="4716016" y="1196752"/>
            <a:ext cx="4176463" cy="5472608"/>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hangingPunct="0">
              <a:buFont typeface="Arial" pitchFamily="34" charset="0"/>
              <a:buNone/>
            </a:pPr>
            <a:r>
              <a:rPr lang="en-US" dirty="0" smtClean="0">
                <a:solidFill>
                  <a:schemeClr val="bg1"/>
                </a:solidFill>
              </a:rPr>
              <a:t>You and your friend are in a café</a:t>
            </a:r>
            <a:r>
              <a:rPr lang="tr-TR" dirty="0" smtClean="0">
                <a:solidFill>
                  <a:schemeClr val="bg1"/>
                </a:solidFill>
              </a:rPr>
              <a:t>,</a:t>
            </a:r>
            <a:r>
              <a:rPr lang="en-US" dirty="0" smtClean="0">
                <a:solidFill>
                  <a:schemeClr val="bg1"/>
                </a:solidFill>
              </a:rPr>
              <a:t> and you are deeply upset about the recent events in Turkey. Explain your friend why you feel pessimistic by telling:</a:t>
            </a:r>
          </a:p>
          <a:p>
            <a:pPr hangingPunct="0"/>
            <a:r>
              <a:rPr lang="en-US" sz="2200" dirty="0" smtClean="0">
                <a:solidFill>
                  <a:schemeClr val="bg1"/>
                </a:solidFill>
              </a:rPr>
              <a:t>Your future seems depressing.</a:t>
            </a:r>
          </a:p>
          <a:p>
            <a:pPr hangingPunct="0"/>
            <a:r>
              <a:rPr lang="en-US" sz="2200" dirty="0" smtClean="0">
                <a:solidFill>
                  <a:schemeClr val="bg1"/>
                </a:solidFill>
              </a:rPr>
              <a:t>You cannot foresee 5 years from now. </a:t>
            </a:r>
          </a:p>
          <a:p>
            <a:pPr hangingPunct="0"/>
            <a:r>
              <a:rPr lang="en-US" sz="2200" dirty="0" smtClean="0">
                <a:solidFill>
                  <a:schemeClr val="bg1"/>
                </a:solidFill>
              </a:rPr>
              <a:t>Young people your age are dying. </a:t>
            </a:r>
          </a:p>
          <a:p>
            <a:pPr hangingPunct="0"/>
            <a:r>
              <a:rPr lang="en-US" sz="2200" dirty="0" smtClean="0">
                <a:solidFill>
                  <a:schemeClr val="bg1"/>
                </a:solidFill>
              </a:rPr>
              <a:t>Any other ideas. </a:t>
            </a:r>
            <a:endParaRPr lang="en-US" sz="2200" dirty="0">
              <a:solidFill>
                <a:schemeClr val="bg1"/>
              </a:solidFill>
            </a:endParaRPr>
          </a:p>
        </p:txBody>
      </p:sp>
    </p:spTree>
    <p:extLst>
      <p:ext uri="{BB962C8B-B14F-4D97-AF65-F5344CB8AC3E}">
        <p14:creationId xmlns:p14="http://schemas.microsoft.com/office/powerpoint/2010/main" val="22223464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2475381861"/>
              </p:ext>
            </p:extLst>
          </p:nvPr>
        </p:nvGraphicFramePr>
        <p:xfrm>
          <a:off x="179512" y="188640"/>
          <a:ext cx="8856984" cy="6734909"/>
        </p:xfrm>
        <a:graphic>
          <a:graphicData uri="http://schemas.openxmlformats.org/drawingml/2006/table">
            <a:tbl>
              <a:tblPr firstRow="1" bandRow="1">
                <a:tableStyleId>{5C22544A-7EE6-4342-B048-85BDC9FD1C3A}</a:tableStyleId>
              </a:tblPr>
              <a:tblGrid>
                <a:gridCol w="4428492">
                  <a:extLst>
                    <a:ext uri="{9D8B030D-6E8A-4147-A177-3AD203B41FA5}">
                      <a16:colId xmlns="" xmlns:a16="http://schemas.microsoft.com/office/drawing/2014/main" val="20000"/>
                    </a:ext>
                  </a:extLst>
                </a:gridCol>
                <a:gridCol w="4428492">
                  <a:extLst>
                    <a:ext uri="{9D8B030D-6E8A-4147-A177-3AD203B41FA5}">
                      <a16:colId xmlns="" xmlns:a16="http://schemas.microsoft.com/office/drawing/2014/main" val="20001"/>
                    </a:ext>
                  </a:extLst>
                </a:gridCol>
              </a:tblGrid>
              <a:tr h="1080120">
                <a:tc>
                  <a:txBody>
                    <a:bodyPr/>
                    <a:lstStyle/>
                    <a:p>
                      <a:pPr algn="ctr"/>
                      <a:r>
                        <a:rPr lang="tr-TR" sz="3600" dirty="0" smtClean="0"/>
                        <a:t>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dirty="0" err="1" smtClean="0">
                          <a:solidFill>
                            <a:schemeClr val="bg1"/>
                          </a:solidFill>
                        </a:rPr>
                        <a:t>Student</a:t>
                      </a:r>
                      <a:r>
                        <a:rPr lang="tr-TR" sz="2000" baseline="0" dirty="0" smtClean="0">
                          <a:solidFill>
                            <a:schemeClr val="bg1"/>
                          </a:solidFill>
                        </a:rPr>
                        <a:t> B </a:t>
                      </a:r>
                      <a:r>
                        <a:rPr lang="tr-TR" sz="2000" baseline="0" dirty="0" err="1" smtClean="0">
                          <a:solidFill>
                            <a:schemeClr val="bg1"/>
                          </a:solidFill>
                        </a:rPr>
                        <a:t>will</a:t>
                      </a:r>
                      <a:r>
                        <a:rPr lang="tr-TR" sz="2000" baseline="0" dirty="0" smtClean="0">
                          <a:solidFill>
                            <a:schemeClr val="bg1"/>
                          </a:solidFill>
                        </a:rPr>
                        <a:t> 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3600" dirty="0" smtClean="0"/>
                    </a:p>
                  </a:txBody>
                  <a:tcPr/>
                </a:tc>
                <a:tc>
                  <a:txBody>
                    <a:bodyPr/>
                    <a:lstStyle/>
                    <a:p>
                      <a:pPr algn="ctr"/>
                      <a:r>
                        <a:rPr lang="tr-TR" sz="4000" dirty="0" smtClean="0"/>
                        <a:t>STUDENT</a:t>
                      </a:r>
                      <a:r>
                        <a:rPr lang="tr-TR" sz="4000" baseline="0" dirty="0" smtClean="0"/>
                        <a:t> B</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baseline="0" dirty="0" smtClean="0"/>
                    </a:p>
                  </a:txBody>
                  <a:tcPr/>
                </a:tc>
                <a:extLst>
                  <a:ext uri="{0D108BD9-81ED-4DB2-BD59-A6C34878D82A}">
                    <a16:rowId xmlns="" xmlns:a16="http://schemas.microsoft.com/office/drawing/2014/main" val="10000"/>
                  </a:ext>
                </a:extLst>
              </a:tr>
              <a:tr h="5654789">
                <a:tc>
                  <a:txBody>
                    <a:bodyPr/>
                    <a:lstStyle/>
                    <a:p>
                      <a:endParaRPr lang="tr-TR" dirty="0"/>
                    </a:p>
                  </a:txBody>
                  <a:tcPr/>
                </a:tc>
                <a:tc>
                  <a:txBody>
                    <a:bodyPr/>
                    <a:lstStyle/>
                    <a:p>
                      <a:endParaRPr lang="tr-TR" dirty="0"/>
                    </a:p>
                  </a:txBody>
                  <a:tcPr/>
                </a:tc>
                <a:extLst>
                  <a:ext uri="{0D108BD9-81ED-4DB2-BD59-A6C34878D82A}">
                    <a16:rowId xmlns="" xmlns:a16="http://schemas.microsoft.com/office/drawing/2014/main" val="10001"/>
                  </a:ext>
                </a:extLst>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TASK6</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a:spLocks noGrp="1"/>
          </p:cNvSpPr>
          <p:nvPr>
            <p:ph sz="half" idx="4294967295"/>
          </p:nvPr>
        </p:nvSpPr>
        <p:spPr>
          <a:xfrm>
            <a:off x="251520" y="1340768"/>
            <a:ext cx="4245868" cy="5328592"/>
          </a:xfrm>
          <a:prstGeom prst="rect">
            <a:avLst/>
          </a:prstGeom>
        </p:spPr>
        <p:txBody>
          <a:bodyPr>
            <a:noAutofit/>
          </a:bodyPr>
          <a:lstStyle/>
          <a:p>
            <a:pPr marL="0" indent="0" hangingPunct="0">
              <a:buNone/>
            </a:pPr>
            <a:r>
              <a:rPr lang="en-US" dirty="0" smtClean="0">
                <a:solidFill>
                  <a:schemeClr val="bg1"/>
                </a:solidFill>
              </a:rPr>
              <a:t>You and your friend are in a </a:t>
            </a:r>
            <a:r>
              <a:rPr lang="tr-TR" dirty="0" err="1" smtClean="0">
                <a:solidFill>
                  <a:schemeClr val="bg1"/>
                </a:solidFill>
              </a:rPr>
              <a:t>movie</a:t>
            </a:r>
            <a:r>
              <a:rPr lang="tr-TR" dirty="0" smtClean="0">
                <a:solidFill>
                  <a:schemeClr val="bg1"/>
                </a:solidFill>
              </a:rPr>
              <a:t> </a:t>
            </a:r>
            <a:r>
              <a:rPr lang="en-US" dirty="0" smtClean="0">
                <a:solidFill>
                  <a:schemeClr val="bg1"/>
                </a:solidFill>
              </a:rPr>
              <a:t>club</a:t>
            </a:r>
            <a:r>
              <a:rPr lang="tr-TR" dirty="0" smtClean="0">
                <a:solidFill>
                  <a:schemeClr val="bg1"/>
                </a:solidFill>
              </a:rPr>
              <a:t>,</a:t>
            </a:r>
            <a:r>
              <a:rPr lang="en-US" dirty="0" smtClean="0">
                <a:solidFill>
                  <a:schemeClr val="bg1"/>
                </a:solidFill>
              </a:rPr>
              <a:t> and you are trying to choose a </a:t>
            </a:r>
            <a:r>
              <a:rPr lang="tr-TR" dirty="0" smtClean="0">
                <a:solidFill>
                  <a:schemeClr val="bg1"/>
                </a:solidFill>
              </a:rPr>
              <a:t>film </a:t>
            </a:r>
            <a:r>
              <a:rPr lang="tr-TR" dirty="0" err="1" smtClean="0">
                <a:solidFill>
                  <a:schemeClr val="bg1"/>
                </a:solidFill>
              </a:rPr>
              <a:t>to</a:t>
            </a:r>
            <a:r>
              <a:rPr lang="tr-TR" dirty="0" smtClean="0">
                <a:solidFill>
                  <a:schemeClr val="bg1"/>
                </a:solidFill>
              </a:rPr>
              <a:t> </a:t>
            </a:r>
            <a:r>
              <a:rPr lang="tr-TR" dirty="0" err="1" smtClean="0">
                <a:solidFill>
                  <a:schemeClr val="bg1"/>
                </a:solidFill>
              </a:rPr>
              <a:t>watch</a:t>
            </a:r>
            <a:r>
              <a:rPr lang="tr-TR" dirty="0" smtClean="0">
                <a:solidFill>
                  <a:schemeClr val="bg1"/>
                </a:solidFill>
              </a:rPr>
              <a:t> </a:t>
            </a:r>
            <a:r>
              <a:rPr lang="tr-TR" dirty="0" err="1" smtClean="0">
                <a:solidFill>
                  <a:schemeClr val="bg1"/>
                </a:solidFill>
              </a:rPr>
              <a:t>this</a:t>
            </a:r>
            <a:r>
              <a:rPr lang="tr-TR" dirty="0" smtClean="0">
                <a:solidFill>
                  <a:schemeClr val="bg1"/>
                </a:solidFill>
              </a:rPr>
              <a:t> </a:t>
            </a:r>
            <a:r>
              <a:rPr lang="tr-TR" dirty="0" err="1" smtClean="0">
                <a:solidFill>
                  <a:schemeClr val="bg1"/>
                </a:solidFill>
              </a:rPr>
              <a:t>week</a:t>
            </a:r>
            <a:r>
              <a:rPr lang="tr-TR" dirty="0" smtClean="0">
                <a:solidFill>
                  <a:schemeClr val="bg1"/>
                </a:solidFill>
              </a:rPr>
              <a:t>. </a:t>
            </a:r>
            <a:r>
              <a:rPr lang="tr-TR" dirty="0" err="1" smtClean="0">
                <a:solidFill>
                  <a:schemeClr val="bg1"/>
                </a:solidFill>
              </a:rPr>
              <a:t>You</a:t>
            </a:r>
            <a:r>
              <a:rPr lang="tr-TR" dirty="0" smtClean="0">
                <a:solidFill>
                  <a:schemeClr val="bg1"/>
                </a:solidFill>
              </a:rPr>
              <a:t> </a:t>
            </a:r>
            <a:r>
              <a:rPr lang="tr-TR" dirty="0" err="1" smtClean="0">
                <a:solidFill>
                  <a:schemeClr val="bg1"/>
                </a:solidFill>
              </a:rPr>
              <a:t>choose</a:t>
            </a:r>
            <a:r>
              <a:rPr lang="tr-TR" dirty="0" smtClean="0">
                <a:solidFill>
                  <a:schemeClr val="bg1"/>
                </a:solidFill>
              </a:rPr>
              <a:t> </a:t>
            </a:r>
            <a:r>
              <a:rPr lang="tr-TR" i="1" dirty="0" err="1" smtClean="0">
                <a:solidFill>
                  <a:schemeClr val="bg1"/>
                </a:solidFill>
              </a:rPr>
              <a:t>The</a:t>
            </a:r>
            <a:r>
              <a:rPr lang="tr-TR" i="1" dirty="0" smtClean="0">
                <a:solidFill>
                  <a:schemeClr val="bg1"/>
                </a:solidFill>
              </a:rPr>
              <a:t> </a:t>
            </a:r>
            <a:r>
              <a:rPr lang="tr-TR" i="1" dirty="0" err="1" smtClean="0">
                <a:solidFill>
                  <a:schemeClr val="bg1"/>
                </a:solidFill>
              </a:rPr>
              <a:t>Titanic</a:t>
            </a:r>
            <a:r>
              <a:rPr lang="tr-TR" i="1" dirty="0" smtClean="0">
                <a:solidFill>
                  <a:schemeClr val="bg1"/>
                </a:solidFill>
              </a:rPr>
              <a:t>. </a:t>
            </a:r>
            <a:endParaRPr lang="en-US" dirty="0" smtClean="0">
              <a:solidFill>
                <a:schemeClr val="bg1"/>
              </a:solidFill>
            </a:endParaRPr>
          </a:p>
          <a:p>
            <a:pPr hangingPunct="0"/>
            <a:r>
              <a:rPr lang="en-US" sz="2200" dirty="0" smtClean="0">
                <a:solidFill>
                  <a:schemeClr val="bg1"/>
                </a:solidFill>
              </a:rPr>
              <a:t>It is </a:t>
            </a:r>
            <a:r>
              <a:rPr lang="tr-TR" sz="2200" dirty="0" err="1" smtClean="0">
                <a:solidFill>
                  <a:schemeClr val="bg1"/>
                </a:solidFill>
              </a:rPr>
              <a:t>both</a:t>
            </a:r>
            <a:r>
              <a:rPr lang="tr-TR" sz="2200" dirty="0" smtClean="0">
                <a:solidFill>
                  <a:schemeClr val="bg1"/>
                </a:solidFill>
              </a:rPr>
              <a:t> </a:t>
            </a:r>
            <a:r>
              <a:rPr lang="tr-TR" sz="2200" dirty="0" err="1" smtClean="0">
                <a:solidFill>
                  <a:schemeClr val="bg1"/>
                </a:solidFill>
              </a:rPr>
              <a:t>romantic</a:t>
            </a:r>
            <a:r>
              <a:rPr lang="tr-TR" sz="2200" dirty="0" smtClean="0">
                <a:solidFill>
                  <a:schemeClr val="bg1"/>
                </a:solidFill>
              </a:rPr>
              <a:t> </a:t>
            </a:r>
            <a:r>
              <a:rPr lang="tr-TR" sz="2200" dirty="0" err="1" smtClean="0">
                <a:solidFill>
                  <a:schemeClr val="bg1"/>
                </a:solidFill>
              </a:rPr>
              <a:t>and</a:t>
            </a:r>
            <a:r>
              <a:rPr lang="tr-TR" sz="2200" dirty="0" smtClean="0">
                <a:solidFill>
                  <a:schemeClr val="bg1"/>
                </a:solidFill>
              </a:rPr>
              <a:t> </a:t>
            </a:r>
            <a:r>
              <a:rPr lang="tr-TR" sz="2200" dirty="0" err="1" smtClean="0">
                <a:solidFill>
                  <a:schemeClr val="bg1"/>
                </a:solidFill>
              </a:rPr>
              <a:t>realistic</a:t>
            </a:r>
            <a:r>
              <a:rPr lang="tr-TR" sz="2200" dirty="0" smtClean="0">
                <a:solidFill>
                  <a:schemeClr val="bg1"/>
                </a:solidFill>
              </a:rPr>
              <a:t>. </a:t>
            </a:r>
            <a:endParaRPr lang="en-US" sz="2200" dirty="0" smtClean="0">
              <a:solidFill>
                <a:schemeClr val="bg1"/>
              </a:solidFill>
            </a:endParaRPr>
          </a:p>
          <a:p>
            <a:pPr hangingPunct="0"/>
            <a:r>
              <a:rPr lang="en-US" sz="2200" dirty="0" smtClean="0">
                <a:solidFill>
                  <a:schemeClr val="bg1"/>
                </a:solidFill>
              </a:rPr>
              <a:t>It is </a:t>
            </a:r>
            <a:r>
              <a:rPr lang="tr-TR" sz="2200" dirty="0" err="1" smtClean="0">
                <a:solidFill>
                  <a:schemeClr val="bg1"/>
                </a:solidFill>
              </a:rPr>
              <a:t>based</a:t>
            </a:r>
            <a:r>
              <a:rPr lang="tr-TR" sz="2200" dirty="0" smtClean="0">
                <a:solidFill>
                  <a:schemeClr val="bg1"/>
                </a:solidFill>
              </a:rPr>
              <a:t> on a </a:t>
            </a:r>
            <a:r>
              <a:rPr lang="tr-TR" sz="2200" dirty="0" err="1" smtClean="0">
                <a:solidFill>
                  <a:schemeClr val="bg1"/>
                </a:solidFill>
              </a:rPr>
              <a:t>true</a:t>
            </a:r>
            <a:r>
              <a:rPr lang="tr-TR" sz="2200" dirty="0" smtClean="0">
                <a:solidFill>
                  <a:schemeClr val="bg1"/>
                </a:solidFill>
              </a:rPr>
              <a:t> </a:t>
            </a:r>
            <a:r>
              <a:rPr lang="tr-TR" sz="2200" dirty="0" err="1" smtClean="0">
                <a:solidFill>
                  <a:schemeClr val="bg1"/>
                </a:solidFill>
              </a:rPr>
              <a:t>story</a:t>
            </a:r>
            <a:r>
              <a:rPr lang="tr-TR" sz="2200" dirty="0" smtClean="0">
                <a:solidFill>
                  <a:schemeClr val="bg1"/>
                </a:solidFill>
              </a:rPr>
              <a:t>.</a:t>
            </a:r>
            <a:endParaRPr lang="en-US" sz="2200" dirty="0" smtClean="0">
              <a:solidFill>
                <a:schemeClr val="bg1"/>
              </a:solidFill>
            </a:endParaRPr>
          </a:p>
          <a:p>
            <a:pPr hangingPunct="0"/>
            <a:r>
              <a:rPr lang="en-US" sz="2200" dirty="0" smtClean="0">
                <a:solidFill>
                  <a:schemeClr val="bg1"/>
                </a:solidFill>
              </a:rPr>
              <a:t>The </a:t>
            </a:r>
            <a:r>
              <a:rPr lang="tr-TR" sz="2200" dirty="0" err="1" smtClean="0">
                <a:solidFill>
                  <a:schemeClr val="bg1"/>
                </a:solidFill>
              </a:rPr>
              <a:t>clothes</a:t>
            </a:r>
            <a:r>
              <a:rPr lang="tr-TR" sz="2200" dirty="0" smtClean="0">
                <a:solidFill>
                  <a:schemeClr val="bg1"/>
                </a:solidFill>
              </a:rPr>
              <a:t> in </a:t>
            </a:r>
            <a:r>
              <a:rPr lang="en-US" sz="2200" dirty="0" smtClean="0">
                <a:solidFill>
                  <a:schemeClr val="bg1"/>
                </a:solidFill>
              </a:rPr>
              <a:t>the</a:t>
            </a:r>
            <a:r>
              <a:rPr lang="tr-TR" sz="2200" dirty="0" smtClean="0">
                <a:solidFill>
                  <a:schemeClr val="bg1"/>
                </a:solidFill>
              </a:rPr>
              <a:t> </a:t>
            </a:r>
            <a:r>
              <a:rPr lang="en-US" sz="2200" dirty="0" smtClean="0">
                <a:solidFill>
                  <a:schemeClr val="bg1"/>
                </a:solidFill>
              </a:rPr>
              <a:t>movie </a:t>
            </a:r>
            <a:r>
              <a:rPr lang="tr-TR" sz="2200" dirty="0" err="1" smtClean="0">
                <a:solidFill>
                  <a:schemeClr val="bg1"/>
                </a:solidFill>
              </a:rPr>
              <a:t>are</a:t>
            </a:r>
            <a:r>
              <a:rPr lang="en-US" sz="2200" dirty="0" smtClean="0">
                <a:solidFill>
                  <a:schemeClr val="bg1"/>
                </a:solidFill>
              </a:rPr>
              <a:t> beautiful.</a:t>
            </a:r>
          </a:p>
          <a:p>
            <a:pPr marL="0" indent="0" hangingPunct="0">
              <a:buNone/>
            </a:pPr>
            <a:r>
              <a:rPr lang="en-US" dirty="0" smtClean="0">
                <a:solidFill>
                  <a:schemeClr val="bg1"/>
                </a:solidFill>
              </a:rPr>
              <a:t>Try to convince your friend. </a:t>
            </a:r>
            <a:endParaRPr lang="en-US" dirty="0">
              <a:solidFill>
                <a:schemeClr val="bg1"/>
              </a:solidFill>
            </a:endParaRPr>
          </a:p>
        </p:txBody>
      </p:sp>
      <p:sp>
        <p:nvSpPr>
          <p:cNvPr id="7" name="İçerik Yer Tutucusu 5"/>
          <p:cNvSpPr>
            <a:spLocks noGrp="1"/>
          </p:cNvSpPr>
          <p:nvPr>
            <p:ph sz="quarter" idx="4294967295"/>
          </p:nvPr>
        </p:nvSpPr>
        <p:spPr>
          <a:xfrm>
            <a:off x="4644008" y="1340768"/>
            <a:ext cx="4176463" cy="5256584"/>
          </a:xfrm>
          <a:prstGeom prst="rect">
            <a:avLst/>
          </a:prstGeom>
        </p:spPr>
        <p:txBody>
          <a:bodyPr>
            <a:normAutofit/>
          </a:bodyPr>
          <a:lstStyle/>
          <a:p>
            <a:pPr marL="0" indent="0" hangingPunct="0">
              <a:buNone/>
            </a:pPr>
            <a:r>
              <a:rPr lang="en-US" dirty="0">
                <a:solidFill>
                  <a:schemeClr val="bg1"/>
                </a:solidFill>
              </a:rPr>
              <a:t>You and your friend are in a </a:t>
            </a:r>
            <a:r>
              <a:rPr lang="tr-TR" dirty="0" err="1" smtClean="0">
                <a:solidFill>
                  <a:schemeClr val="bg1"/>
                </a:solidFill>
              </a:rPr>
              <a:t>movie</a:t>
            </a:r>
            <a:r>
              <a:rPr lang="tr-TR" dirty="0" smtClean="0">
                <a:solidFill>
                  <a:schemeClr val="bg1"/>
                </a:solidFill>
              </a:rPr>
              <a:t> </a:t>
            </a:r>
            <a:r>
              <a:rPr lang="en-US" dirty="0" smtClean="0">
                <a:solidFill>
                  <a:schemeClr val="bg1"/>
                </a:solidFill>
              </a:rPr>
              <a:t>club</a:t>
            </a:r>
            <a:r>
              <a:rPr lang="tr-TR" dirty="0" smtClean="0">
                <a:solidFill>
                  <a:schemeClr val="bg1"/>
                </a:solidFill>
              </a:rPr>
              <a:t>,</a:t>
            </a:r>
            <a:r>
              <a:rPr lang="en-US" dirty="0" smtClean="0">
                <a:solidFill>
                  <a:schemeClr val="bg1"/>
                </a:solidFill>
              </a:rPr>
              <a:t> </a:t>
            </a:r>
            <a:r>
              <a:rPr lang="en-US" dirty="0">
                <a:solidFill>
                  <a:schemeClr val="bg1"/>
                </a:solidFill>
              </a:rPr>
              <a:t>and you are trying to choose a </a:t>
            </a:r>
            <a:r>
              <a:rPr lang="tr-TR" dirty="0" smtClean="0">
                <a:solidFill>
                  <a:schemeClr val="bg1"/>
                </a:solidFill>
              </a:rPr>
              <a:t>film </a:t>
            </a:r>
            <a:r>
              <a:rPr lang="tr-TR" dirty="0" err="1" smtClean="0">
                <a:solidFill>
                  <a:schemeClr val="bg1"/>
                </a:solidFill>
              </a:rPr>
              <a:t>to</a:t>
            </a:r>
            <a:r>
              <a:rPr lang="tr-TR" dirty="0" smtClean="0">
                <a:solidFill>
                  <a:schemeClr val="bg1"/>
                </a:solidFill>
              </a:rPr>
              <a:t> </a:t>
            </a:r>
            <a:r>
              <a:rPr lang="tr-TR" dirty="0" err="1" smtClean="0">
                <a:solidFill>
                  <a:schemeClr val="bg1"/>
                </a:solidFill>
              </a:rPr>
              <a:t>watch</a:t>
            </a:r>
            <a:r>
              <a:rPr lang="tr-TR" dirty="0" smtClean="0">
                <a:solidFill>
                  <a:schemeClr val="bg1"/>
                </a:solidFill>
              </a:rPr>
              <a:t> </a:t>
            </a:r>
            <a:r>
              <a:rPr lang="tr-TR" dirty="0" err="1" smtClean="0">
                <a:solidFill>
                  <a:schemeClr val="bg1"/>
                </a:solidFill>
              </a:rPr>
              <a:t>this</a:t>
            </a:r>
            <a:r>
              <a:rPr lang="tr-TR" dirty="0" smtClean="0">
                <a:solidFill>
                  <a:schemeClr val="bg1"/>
                </a:solidFill>
              </a:rPr>
              <a:t> </a:t>
            </a:r>
            <a:r>
              <a:rPr lang="tr-TR" dirty="0" err="1" smtClean="0">
                <a:solidFill>
                  <a:schemeClr val="bg1"/>
                </a:solidFill>
              </a:rPr>
              <a:t>week</a:t>
            </a:r>
            <a:r>
              <a:rPr lang="tr-TR" dirty="0" smtClean="0">
                <a:solidFill>
                  <a:schemeClr val="bg1"/>
                </a:solidFill>
              </a:rPr>
              <a:t>. </a:t>
            </a:r>
            <a:r>
              <a:rPr lang="en-US" dirty="0" smtClean="0">
                <a:solidFill>
                  <a:schemeClr val="bg1"/>
                </a:solidFill>
              </a:rPr>
              <a:t>You want to </a:t>
            </a:r>
            <a:r>
              <a:rPr lang="tr-TR" dirty="0" err="1" smtClean="0">
                <a:solidFill>
                  <a:schemeClr val="bg1"/>
                </a:solidFill>
              </a:rPr>
              <a:t>watch</a:t>
            </a:r>
            <a:r>
              <a:rPr lang="tr-TR" dirty="0" smtClean="0">
                <a:solidFill>
                  <a:schemeClr val="bg1"/>
                </a:solidFill>
              </a:rPr>
              <a:t> </a:t>
            </a:r>
            <a:r>
              <a:rPr lang="en-US" i="1" dirty="0" smtClean="0">
                <a:solidFill>
                  <a:schemeClr val="bg1"/>
                </a:solidFill>
              </a:rPr>
              <a:t>The </a:t>
            </a:r>
            <a:r>
              <a:rPr lang="tr-TR" i="1" dirty="0" err="1" smtClean="0">
                <a:solidFill>
                  <a:schemeClr val="bg1"/>
                </a:solidFill>
              </a:rPr>
              <a:t>Lord</a:t>
            </a:r>
            <a:r>
              <a:rPr lang="tr-TR" i="1" dirty="0" smtClean="0">
                <a:solidFill>
                  <a:schemeClr val="bg1"/>
                </a:solidFill>
              </a:rPr>
              <a:t> of </a:t>
            </a:r>
            <a:r>
              <a:rPr lang="tr-TR" i="1" dirty="0" err="1" smtClean="0">
                <a:solidFill>
                  <a:schemeClr val="bg1"/>
                </a:solidFill>
              </a:rPr>
              <a:t>the</a:t>
            </a:r>
            <a:r>
              <a:rPr lang="tr-TR" i="1" dirty="0" smtClean="0">
                <a:solidFill>
                  <a:schemeClr val="bg1"/>
                </a:solidFill>
              </a:rPr>
              <a:t> Rings </a:t>
            </a:r>
            <a:r>
              <a:rPr lang="en-US" dirty="0" smtClean="0">
                <a:solidFill>
                  <a:schemeClr val="bg1"/>
                </a:solidFill>
              </a:rPr>
              <a:t>because:</a:t>
            </a:r>
          </a:p>
          <a:p>
            <a:pPr hangingPunct="0"/>
            <a:r>
              <a:rPr lang="en-US" sz="2200" dirty="0" smtClean="0">
                <a:solidFill>
                  <a:schemeClr val="bg1"/>
                </a:solidFill>
              </a:rPr>
              <a:t>It is fantastic. </a:t>
            </a:r>
          </a:p>
          <a:p>
            <a:pPr hangingPunct="0"/>
            <a:r>
              <a:rPr lang="en-US" sz="2200" dirty="0" smtClean="0">
                <a:solidFill>
                  <a:schemeClr val="bg1"/>
                </a:solidFill>
              </a:rPr>
              <a:t>The movie has wonderful visual effects. </a:t>
            </a:r>
          </a:p>
          <a:p>
            <a:pPr hangingPunct="0"/>
            <a:r>
              <a:rPr lang="en-US" sz="2200" dirty="0" smtClean="0">
                <a:solidFill>
                  <a:schemeClr val="bg1"/>
                </a:solidFill>
              </a:rPr>
              <a:t>The </a:t>
            </a:r>
            <a:r>
              <a:rPr lang="tr-TR" sz="2200" dirty="0" err="1" smtClean="0">
                <a:solidFill>
                  <a:schemeClr val="bg1"/>
                </a:solidFill>
              </a:rPr>
              <a:t>plot</a:t>
            </a:r>
            <a:r>
              <a:rPr lang="tr-TR" sz="2200" dirty="0" smtClean="0">
                <a:solidFill>
                  <a:schemeClr val="bg1"/>
                </a:solidFill>
              </a:rPr>
              <a:t> </a:t>
            </a:r>
            <a:r>
              <a:rPr lang="en-US" sz="2200" dirty="0" smtClean="0">
                <a:solidFill>
                  <a:schemeClr val="bg1"/>
                </a:solidFill>
              </a:rPr>
              <a:t>of the book is </a:t>
            </a:r>
            <a:r>
              <a:rPr lang="tr-TR" sz="2200" dirty="0" err="1" smtClean="0">
                <a:solidFill>
                  <a:schemeClr val="bg1"/>
                </a:solidFill>
              </a:rPr>
              <a:t>brilliant</a:t>
            </a:r>
            <a:r>
              <a:rPr lang="en-US" sz="2200" dirty="0" smtClean="0">
                <a:solidFill>
                  <a:schemeClr val="bg1"/>
                </a:solidFill>
              </a:rPr>
              <a:t>.</a:t>
            </a:r>
          </a:p>
          <a:p>
            <a:pPr marL="0" indent="0" hangingPunct="0">
              <a:buNone/>
            </a:pPr>
            <a:r>
              <a:rPr lang="en-US" dirty="0" smtClean="0">
                <a:solidFill>
                  <a:schemeClr val="bg1"/>
                </a:solidFill>
              </a:rPr>
              <a:t>Try to convince your friend.</a:t>
            </a:r>
          </a:p>
          <a:p>
            <a:pPr marL="0" indent="0" hangingPunct="0">
              <a:buNone/>
            </a:pPr>
            <a:endParaRPr lang="en-US" dirty="0">
              <a:solidFill>
                <a:schemeClr val="bg1"/>
              </a:solidFill>
            </a:endParaRPr>
          </a:p>
        </p:txBody>
      </p:sp>
    </p:spTree>
    <p:extLst>
      <p:ext uri="{BB962C8B-B14F-4D97-AF65-F5344CB8AC3E}">
        <p14:creationId xmlns:p14="http://schemas.microsoft.com/office/powerpoint/2010/main" val="5743170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3260408758"/>
              </p:ext>
            </p:extLst>
          </p:nvPr>
        </p:nvGraphicFramePr>
        <p:xfrm>
          <a:off x="179512" y="188640"/>
          <a:ext cx="8856984" cy="6660629"/>
        </p:xfrm>
        <a:graphic>
          <a:graphicData uri="http://schemas.openxmlformats.org/drawingml/2006/table">
            <a:tbl>
              <a:tblPr firstRow="1" bandRow="1">
                <a:tableStyleId>{5C22544A-7EE6-4342-B048-85BDC9FD1C3A}</a:tableStyleId>
              </a:tblPr>
              <a:tblGrid>
                <a:gridCol w="4428492">
                  <a:extLst>
                    <a:ext uri="{9D8B030D-6E8A-4147-A177-3AD203B41FA5}">
                      <a16:colId xmlns="" xmlns:a16="http://schemas.microsoft.com/office/drawing/2014/main" val="20000"/>
                    </a:ext>
                  </a:extLst>
                </a:gridCol>
                <a:gridCol w="4428492">
                  <a:extLst>
                    <a:ext uri="{9D8B030D-6E8A-4147-A177-3AD203B41FA5}">
                      <a16:colId xmlns="" xmlns:a16="http://schemas.microsoft.com/office/drawing/2014/main" val="20001"/>
                    </a:ext>
                  </a:extLst>
                </a:gridCol>
              </a:tblGrid>
              <a:tr h="753923">
                <a:tc>
                  <a:txBody>
                    <a:bodyPr/>
                    <a:lstStyle/>
                    <a:p>
                      <a:pPr algn="ctr"/>
                      <a:r>
                        <a:rPr lang="tr-TR" sz="3600" dirty="0" smtClean="0"/>
                        <a:t> 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p>
                  </a:txBody>
                  <a:tcPr/>
                </a:tc>
                <a:tc>
                  <a:txBody>
                    <a:bodyPr/>
                    <a:lstStyle/>
                    <a:p>
                      <a:pPr algn="ctr"/>
                      <a:r>
                        <a:rPr lang="tr-TR" sz="4000" dirty="0" smtClean="0"/>
                        <a:t>STUDENT</a:t>
                      </a:r>
                      <a:r>
                        <a:rPr lang="tr-TR" sz="4000" baseline="0" dirty="0" smtClean="0"/>
                        <a:t> B</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err="1" smtClean="0">
                          <a:solidFill>
                            <a:schemeClr val="bg1"/>
                          </a:solidFill>
                        </a:rPr>
                        <a:t>Student</a:t>
                      </a:r>
                      <a:r>
                        <a:rPr lang="tr-TR" sz="2000" baseline="0" dirty="0" smtClean="0">
                          <a:solidFill>
                            <a:schemeClr val="bg1"/>
                          </a:solidFill>
                        </a:rPr>
                        <a:t> A </a:t>
                      </a:r>
                      <a:r>
                        <a:rPr lang="tr-TR" sz="2000" baseline="0" dirty="0" err="1" smtClean="0">
                          <a:solidFill>
                            <a:schemeClr val="bg1"/>
                          </a:solidFill>
                        </a:rPr>
                        <a:t>will</a:t>
                      </a:r>
                      <a:r>
                        <a:rPr lang="tr-TR" sz="2000" baseline="0" dirty="0" smtClean="0">
                          <a:solidFill>
                            <a:schemeClr val="bg1"/>
                          </a:solidFill>
                        </a:rPr>
                        <a:t> s</a:t>
                      </a:r>
                      <a:r>
                        <a:rPr lang="tr-TR" sz="200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baseline="0" dirty="0" smtClean="0"/>
                    </a:p>
                  </a:txBody>
                  <a:tcPr/>
                </a:tc>
                <a:extLst>
                  <a:ext uri="{0D108BD9-81ED-4DB2-BD59-A6C34878D82A}">
                    <a16:rowId xmlns="" xmlns:a16="http://schemas.microsoft.com/office/drawing/2014/main" val="10000"/>
                  </a:ext>
                </a:extLst>
              </a:tr>
              <a:tr h="5654789">
                <a:tc>
                  <a:txBody>
                    <a:bodyPr/>
                    <a:lstStyle/>
                    <a:p>
                      <a:endParaRPr lang="tr-TR" dirty="0"/>
                    </a:p>
                  </a:txBody>
                  <a:tcPr/>
                </a:tc>
                <a:tc>
                  <a:txBody>
                    <a:bodyPr/>
                    <a:lstStyle/>
                    <a:p>
                      <a:endParaRPr lang="tr-TR" dirty="0"/>
                    </a:p>
                  </a:txBody>
                  <a:tcPr/>
                </a:tc>
                <a:extLst>
                  <a:ext uri="{0D108BD9-81ED-4DB2-BD59-A6C34878D82A}">
                    <a16:rowId xmlns="" xmlns:a16="http://schemas.microsoft.com/office/drawing/2014/main" val="10001"/>
                  </a:ext>
                </a:extLst>
              </a:tr>
            </a:tbl>
          </a:graphicData>
        </a:graphic>
      </p:graphicFrame>
      <p:sp>
        <p:nvSpPr>
          <p:cNvPr id="5" name="Dikdörtgen 4"/>
          <p:cNvSpPr/>
          <p:nvPr/>
        </p:nvSpPr>
        <p:spPr>
          <a:xfrm>
            <a:off x="0" y="260648"/>
            <a:ext cx="1435917"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TASK7</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a:spLocks noGrp="1"/>
          </p:cNvSpPr>
          <p:nvPr>
            <p:ph sz="half" idx="4294967295"/>
          </p:nvPr>
        </p:nvSpPr>
        <p:spPr>
          <a:xfrm>
            <a:off x="251520" y="1268760"/>
            <a:ext cx="4245868" cy="5328592"/>
          </a:xfrm>
          <a:prstGeom prst="rect">
            <a:avLst/>
          </a:prstGeom>
        </p:spPr>
        <p:txBody>
          <a:bodyPr>
            <a:noAutofit/>
          </a:bodyPr>
          <a:lstStyle/>
          <a:p>
            <a:pPr marL="0" indent="0">
              <a:buNone/>
            </a:pPr>
            <a:r>
              <a:rPr lang="en-US" dirty="0">
                <a:solidFill>
                  <a:schemeClr val="bg1"/>
                </a:solidFill>
              </a:rPr>
              <a:t>You and your friend are going to talk about </a:t>
            </a:r>
            <a:r>
              <a:rPr lang="tr-TR" dirty="0" smtClean="0">
                <a:solidFill>
                  <a:schemeClr val="bg1"/>
                </a:solidFill>
              </a:rPr>
              <a:t>a </a:t>
            </a:r>
            <a:r>
              <a:rPr lang="tr-TR" dirty="0" err="1" smtClean="0">
                <a:solidFill>
                  <a:schemeClr val="bg1"/>
                </a:solidFill>
              </a:rPr>
              <a:t>situation</a:t>
            </a:r>
            <a:r>
              <a:rPr lang="tr-TR" dirty="0" smtClean="0">
                <a:solidFill>
                  <a:schemeClr val="bg1"/>
                </a:solidFill>
              </a:rPr>
              <a:t> </a:t>
            </a:r>
            <a:r>
              <a:rPr lang="tr-TR" dirty="0" err="1" smtClean="0">
                <a:solidFill>
                  <a:schemeClr val="bg1"/>
                </a:solidFill>
              </a:rPr>
              <a:t>where</a:t>
            </a:r>
            <a:r>
              <a:rPr lang="tr-TR" dirty="0" smtClean="0">
                <a:solidFill>
                  <a:schemeClr val="bg1"/>
                </a:solidFill>
              </a:rPr>
              <a:t> it </a:t>
            </a:r>
            <a:r>
              <a:rPr lang="tr-TR" dirty="0" err="1" smtClean="0">
                <a:solidFill>
                  <a:schemeClr val="bg1"/>
                </a:solidFill>
              </a:rPr>
              <a:t>was</a:t>
            </a:r>
            <a:r>
              <a:rPr lang="tr-TR" dirty="0" smtClean="0">
                <a:solidFill>
                  <a:schemeClr val="bg1"/>
                </a:solidFill>
              </a:rPr>
              <a:t> </a:t>
            </a:r>
            <a:r>
              <a:rPr lang="tr-TR" dirty="0" err="1" smtClean="0">
                <a:solidFill>
                  <a:schemeClr val="bg1"/>
                </a:solidFill>
              </a:rPr>
              <a:t>difficult</a:t>
            </a:r>
            <a:r>
              <a:rPr lang="tr-TR" dirty="0" smtClean="0">
                <a:solidFill>
                  <a:schemeClr val="bg1"/>
                </a:solidFill>
              </a:rPr>
              <a:t> </a:t>
            </a:r>
            <a:r>
              <a:rPr lang="tr-TR" dirty="0" err="1" smtClean="0">
                <a:solidFill>
                  <a:schemeClr val="bg1"/>
                </a:solidFill>
              </a:rPr>
              <a:t>for</a:t>
            </a:r>
            <a:r>
              <a:rPr lang="tr-TR" dirty="0" smtClean="0">
                <a:solidFill>
                  <a:schemeClr val="bg1"/>
                </a:solidFill>
              </a:rPr>
              <a:t> </a:t>
            </a:r>
            <a:r>
              <a:rPr lang="tr-TR" dirty="0" err="1" smtClean="0">
                <a:solidFill>
                  <a:schemeClr val="bg1"/>
                </a:solidFill>
              </a:rPr>
              <a:t>you</a:t>
            </a:r>
            <a:r>
              <a:rPr lang="tr-TR" dirty="0" smtClean="0">
                <a:solidFill>
                  <a:schemeClr val="bg1"/>
                </a:solidFill>
              </a:rPr>
              <a:t> </a:t>
            </a:r>
            <a:r>
              <a:rPr lang="tr-TR" dirty="0" err="1" smtClean="0">
                <a:solidFill>
                  <a:schemeClr val="bg1"/>
                </a:solidFill>
              </a:rPr>
              <a:t>to</a:t>
            </a:r>
            <a:r>
              <a:rPr lang="tr-TR" dirty="0" smtClean="0">
                <a:solidFill>
                  <a:schemeClr val="bg1"/>
                </a:solidFill>
              </a:rPr>
              <a:t> </a:t>
            </a:r>
            <a:r>
              <a:rPr lang="tr-TR" dirty="0" err="1" smtClean="0">
                <a:solidFill>
                  <a:schemeClr val="bg1"/>
                </a:solidFill>
              </a:rPr>
              <a:t>decide</a:t>
            </a:r>
            <a:r>
              <a:rPr lang="tr-TR" dirty="0" smtClean="0">
                <a:solidFill>
                  <a:schemeClr val="bg1"/>
                </a:solidFill>
              </a:rPr>
              <a:t> how </a:t>
            </a:r>
            <a:r>
              <a:rPr lang="tr-TR" dirty="0" err="1" smtClean="0">
                <a:solidFill>
                  <a:schemeClr val="bg1"/>
                </a:solidFill>
              </a:rPr>
              <a:t>to</a:t>
            </a:r>
            <a:r>
              <a:rPr lang="tr-TR" dirty="0" smtClean="0">
                <a:solidFill>
                  <a:schemeClr val="bg1"/>
                </a:solidFill>
              </a:rPr>
              <a:t> </a:t>
            </a:r>
            <a:r>
              <a:rPr lang="tr-TR" dirty="0" err="1" smtClean="0">
                <a:solidFill>
                  <a:schemeClr val="bg1"/>
                </a:solidFill>
              </a:rPr>
              <a:t>react</a:t>
            </a:r>
            <a:r>
              <a:rPr lang="tr-TR" dirty="0" smtClean="0">
                <a:solidFill>
                  <a:schemeClr val="bg1"/>
                </a:solidFill>
              </a:rPr>
              <a:t>. </a:t>
            </a:r>
            <a:r>
              <a:rPr lang="tr-TR" dirty="0" err="1" smtClean="0">
                <a:solidFill>
                  <a:schemeClr val="bg1"/>
                </a:solidFill>
              </a:rPr>
              <a:t>Explain</a:t>
            </a:r>
            <a:r>
              <a:rPr lang="tr-TR" dirty="0" smtClean="0">
                <a:solidFill>
                  <a:schemeClr val="bg1"/>
                </a:solidFill>
              </a:rPr>
              <a:t> </a:t>
            </a:r>
            <a:r>
              <a:rPr lang="tr-TR" dirty="0" err="1" smtClean="0">
                <a:solidFill>
                  <a:schemeClr val="bg1"/>
                </a:solidFill>
              </a:rPr>
              <a:t>the</a:t>
            </a:r>
            <a:r>
              <a:rPr lang="tr-TR" dirty="0" smtClean="0">
                <a:solidFill>
                  <a:schemeClr val="bg1"/>
                </a:solidFill>
              </a:rPr>
              <a:t> </a:t>
            </a:r>
            <a:r>
              <a:rPr lang="tr-TR" dirty="0" err="1" smtClean="0">
                <a:solidFill>
                  <a:schemeClr val="bg1"/>
                </a:solidFill>
              </a:rPr>
              <a:t>situation</a:t>
            </a:r>
            <a:r>
              <a:rPr lang="tr-TR" dirty="0" smtClean="0">
                <a:solidFill>
                  <a:schemeClr val="bg1"/>
                </a:solidFill>
              </a:rPr>
              <a:t> </a:t>
            </a:r>
            <a:r>
              <a:rPr lang="tr-TR" dirty="0" err="1" smtClean="0">
                <a:solidFill>
                  <a:schemeClr val="bg1"/>
                </a:solidFill>
              </a:rPr>
              <a:t>by</a:t>
            </a:r>
            <a:r>
              <a:rPr lang="tr-TR" dirty="0" smtClean="0">
                <a:solidFill>
                  <a:schemeClr val="bg1"/>
                </a:solidFill>
              </a:rPr>
              <a:t> </a:t>
            </a:r>
            <a:r>
              <a:rPr lang="tr-TR" dirty="0" err="1" smtClean="0">
                <a:solidFill>
                  <a:schemeClr val="bg1"/>
                </a:solidFill>
              </a:rPr>
              <a:t>telling</a:t>
            </a:r>
            <a:endParaRPr lang="tr-TR" dirty="0">
              <a:solidFill>
                <a:schemeClr val="bg1"/>
              </a:solidFill>
            </a:endParaRPr>
          </a:p>
          <a:p>
            <a:pPr lvl="0"/>
            <a:r>
              <a:rPr lang="tr-TR" sz="2200" dirty="0" err="1" smtClean="0">
                <a:solidFill>
                  <a:schemeClr val="bg1"/>
                </a:solidFill>
              </a:rPr>
              <a:t>Where</a:t>
            </a:r>
            <a:r>
              <a:rPr lang="tr-TR" sz="2200" dirty="0" smtClean="0">
                <a:solidFill>
                  <a:schemeClr val="bg1"/>
                </a:solidFill>
              </a:rPr>
              <a:t> it </a:t>
            </a:r>
            <a:r>
              <a:rPr lang="tr-TR" sz="2200" dirty="0" err="1" smtClean="0">
                <a:solidFill>
                  <a:schemeClr val="bg1"/>
                </a:solidFill>
              </a:rPr>
              <a:t>happened</a:t>
            </a:r>
            <a:endParaRPr lang="tr-TR" sz="2200" dirty="0" smtClean="0">
              <a:solidFill>
                <a:schemeClr val="bg1"/>
              </a:solidFill>
            </a:endParaRPr>
          </a:p>
          <a:p>
            <a:pPr lvl="0"/>
            <a:r>
              <a:rPr lang="tr-TR" sz="2200" dirty="0" err="1" smtClean="0">
                <a:solidFill>
                  <a:schemeClr val="bg1"/>
                </a:solidFill>
              </a:rPr>
              <a:t>What</a:t>
            </a:r>
            <a:r>
              <a:rPr lang="tr-TR" sz="2200" dirty="0" smtClean="0">
                <a:solidFill>
                  <a:schemeClr val="bg1"/>
                </a:solidFill>
              </a:rPr>
              <a:t> </a:t>
            </a:r>
            <a:r>
              <a:rPr lang="tr-TR" sz="2200" dirty="0" err="1" smtClean="0">
                <a:solidFill>
                  <a:schemeClr val="bg1"/>
                </a:solidFill>
              </a:rPr>
              <a:t>happened</a:t>
            </a:r>
            <a:r>
              <a:rPr lang="tr-TR" sz="2200" dirty="0" smtClean="0">
                <a:solidFill>
                  <a:schemeClr val="bg1"/>
                </a:solidFill>
              </a:rPr>
              <a:t> </a:t>
            </a:r>
            <a:r>
              <a:rPr lang="tr-TR" sz="2200" dirty="0" err="1" smtClean="0">
                <a:solidFill>
                  <a:schemeClr val="bg1"/>
                </a:solidFill>
              </a:rPr>
              <a:t>before</a:t>
            </a:r>
            <a:endParaRPr lang="tr-TR" sz="2200" dirty="0" smtClean="0">
              <a:solidFill>
                <a:schemeClr val="bg1"/>
              </a:solidFill>
            </a:endParaRPr>
          </a:p>
          <a:p>
            <a:pPr lvl="0"/>
            <a:r>
              <a:rPr lang="tr-TR" sz="2200" dirty="0" smtClean="0">
                <a:solidFill>
                  <a:schemeClr val="bg1"/>
                </a:solidFill>
              </a:rPr>
              <a:t>How </a:t>
            </a:r>
            <a:r>
              <a:rPr lang="tr-TR" sz="2200" dirty="0" err="1" smtClean="0">
                <a:solidFill>
                  <a:schemeClr val="bg1"/>
                </a:solidFill>
              </a:rPr>
              <a:t>you</a:t>
            </a:r>
            <a:r>
              <a:rPr lang="tr-TR" sz="2200" dirty="0" smtClean="0">
                <a:solidFill>
                  <a:schemeClr val="bg1"/>
                </a:solidFill>
              </a:rPr>
              <a:t> </a:t>
            </a:r>
            <a:r>
              <a:rPr lang="tr-TR" sz="2200" dirty="0" err="1" smtClean="0">
                <a:solidFill>
                  <a:schemeClr val="bg1"/>
                </a:solidFill>
              </a:rPr>
              <a:t>felt</a:t>
            </a:r>
            <a:endParaRPr lang="tr-TR" sz="2200" dirty="0" smtClean="0">
              <a:solidFill>
                <a:schemeClr val="bg1"/>
              </a:solidFill>
            </a:endParaRPr>
          </a:p>
          <a:p>
            <a:pPr lvl="0"/>
            <a:r>
              <a:rPr lang="tr-TR" sz="2200" dirty="0" err="1" smtClean="0">
                <a:solidFill>
                  <a:schemeClr val="bg1"/>
                </a:solidFill>
              </a:rPr>
              <a:t>What</a:t>
            </a:r>
            <a:r>
              <a:rPr lang="tr-TR" sz="2200" dirty="0" smtClean="0">
                <a:solidFill>
                  <a:schemeClr val="bg1"/>
                </a:solidFill>
              </a:rPr>
              <a:t> </a:t>
            </a:r>
            <a:r>
              <a:rPr lang="tr-TR" sz="2200" dirty="0" err="1" smtClean="0">
                <a:solidFill>
                  <a:schemeClr val="bg1"/>
                </a:solidFill>
              </a:rPr>
              <a:t>you</a:t>
            </a:r>
            <a:r>
              <a:rPr lang="tr-TR" sz="2200" dirty="0" smtClean="0">
                <a:solidFill>
                  <a:schemeClr val="bg1"/>
                </a:solidFill>
              </a:rPr>
              <a:t> </a:t>
            </a:r>
            <a:r>
              <a:rPr lang="tr-TR" sz="2200" dirty="0" err="1" smtClean="0">
                <a:solidFill>
                  <a:schemeClr val="bg1"/>
                </a:solidFill>
              </a:rPr>
              <a:t>did</a:t>
            </a:r>
            <a:endParaRPr lang="en-US" sz="2200" dirty="0">
              <a:solidFill>
                <a:schemeClr val="bg1"/>
              </a:solidFill>
            </a:endParaRPr>
          </a:p>
        </p:txBody>
      </p:sp>
      <p:sp>
        <p:nvSpPr>
          <p:cNvPr id="7" name="İçerik Yer Tutucusu 5"/>
          <p:cNvSpPr>
            <a:spLocks noGrp="1"/>
          </p:cNvSpPr>
          <p:nvPr>
            <p:ph sz="quarter" idx="4294967295"/>
          </p:nvPr>
        </p:nvSpPr>
        <p:spPr>
          <a:xfrm>
            <a:off x="4644008" y="1196752"/>
            <a:ext cx="4176463" cy="5472608"/>
          </a:xfrm>
          <a:prstGeom prst="rect">
            <a:avLst/>
          </a:prstGeom>
        </p:spPr>
        <p:txBody>
          <a:bodyPr>
            <a:normAutofit/>
          </a:bodyPr>
          <a:lstStyle/>
          <a:p>
            <a:pPr marL="0" indent="0">
              <a:buNone/>
            </a:pPr>
            <a:r>
              <a:rPr lang="en-US" dirty="0">
                <a:solidFill>
                  <a:schemeClr val="bg1"/>
                </a:solidFill>
              </a:rPr>
              <a:t>You and your friend are going to talk </a:t>
            </a:r>
            <a:r>
              <a:rPr lang="tr-TR" dirty="0" err="1" smtClean="0">
                <a:solidFill>
                  <a:schemeClr val="bg1"/>
                </a:solidFill>
              </a:rPr>
              <a:t>about</a:t>
            </a:r>
            <a:r>
              <a:rPr lang="tr-TR" dirty="0" smtClean="0">
                <a:solidFill>
                  <a:schemeClr val="bg1"/>
                </a:solidFill>
              </a:rPr>
              <a:t> a time </a:t>
            </a:r>
            <a:r>
              <a:rPr lang="tr-TR" dirty="0" err="1" smtClean="0">
                <a:solidFill>
                  <a:schemeClr val="bg1"/>
                </a:solidFill>
              </a:rPr>
              <a:t>when</a:t>
            </a:r>
            <a:r>
              <a:rPr lang="tr-TR" dirty="0" smtClean="0">
                <a:solidFill>
                  <a:schemeClr val="bg1"/>
                </a:solidFill>
              </a:rPr>
              <a:t> </a:t>
            </a:r>
            <a:r>
              <a:rPr lang="tr-TR" dirty="0" err="1" smtClean="0">
                <a:solidFill>
                  <a:schemeClr val="bg1"/>
                </a:solidFill>
              </a:rPr>
              <a:t>your</a:t>
            </a:r>
            <a:r>
              <a:rPr lang="tr-TR" dirty="0" smtClean="0">
                <a:solidFill>
                  <a:schemeClr val="bg1"/>
                </a:solidFill>
              </a:rPr>
              <a:t> </a:t>
            </a:r>
            <a:r>
              <a:rPr lang="tr-TR" dirty="0" err="1" smtClean="0">
                <a:solidFill>
                  <a:schemeClr val="bg1"/>
                </a:solidFill>
              </a:rPr>
              <a:t>friend</a:t>
            </a:r>
            <a:r>
              <a:rPr lang="tr-TR" dirty="0" smtClean="0">
                <a:solidFill>
                  <a:schemeClr val="bg1"/>
                </a:solidFill>
              </a:rPr>
              <a:t> </a:t>
            </a:r>
            <a:r>
              <a:rPr lang="tr-TR" dirty="0" err="1" smtClean="0">
                <a:solidFill>
                  <a:schemeClr val="bg1"/>
                </a:solidFill>
              </a:rPr>
              <a:t>found</a:t>
            </a:r>
            <a:r>
              <a:rPr lang="tr-TR" dirty="0" smtClean="0">
                <a:solidFill>
                  <a:schemeClr val="bg1"/>
                </a:solidFill>
              </a:rPr>
              <a:t> it </a:t>
            </a:r>
            <a:r>
              <a:rPr lang="tr-TR" dirty="0" err="1" smtClean="0">
                <a:solidFill>
                  <a:schemeClr val="bg1"/>
                </a:solidFill>
              </a:rPr>
              <a:t>difficult</a:t>
            </a:r>
            <a:r>
              <a:rPr lang="tr-TR" dirty="0" smtClean="0">
                <a:solidFill>
                  <a:schemeClr val="bg1"/>
                </a:solidFill>
              </a:rPr>
              <a:t> </a:t>
            </a:r>
            <a:r>
              <a:rPr lang="tr-TR" dirty="0" err="1" smtClean="0">
                <a:solidFill>
                  <a:schemeClr val="bg1"/>
                </a:solidFill>
              </a:rPr>
              <a:t>to</a:t>
            </a:r>
            <a:r>
              <a:rPr lang="tr-TR" dirty="0" smtClean="0">
                <a:solidFill>
                  <a:schemeClr val="bg1"/>
                </a:solidFill>
              </a:rPr>
              <a:t> </a:t>
            </a:r>
            <a:r>
              <a:rPr lang="tr-TR" dirty="0" err="1" smtClean="0">
                <a:solidFill>
                  <a:schemeClr val="bg1"/>
                </a:solidFill>
              </a:rPr>
              <a:t>react</a:t>
            </a:r>
            <a:r>
              <a:rPr lang="tr-TR" dirty="0" smtClean="0">
                <a:solidFill>
                  <a:schemeClr val="bg1"/>
                </a:solidFill>
              </a:rPr>
              <a:t> </a:t>
            </a:r>
            <a:r>
              <a:rPr lang="tr-TR" dirty="0" err="1" smtClean="0">
                <a:solidFill>
                  <a:schemeClr val="bg1"/>
                </a:solidFill>
              </a:rPr>
              <a:t>to</a:t>
            </a:r>
            <a:r>
              <a:rPr lang="tr-TR" dirty="0" smtClean="0">
                <a:solidFill>
                  <a:schemeClr val="bg1"/>
                </a:solidFill>
              </a:rPr>
              <a:t> a </a:t>
            </a:r>
            <a:r>
              <a:rPr lang="tr-TR" dirty="0" err="1" smtClean="0">
                <a:solidFill>
                  <a:schemeClr val="bg1"/>
                </a:solidFill>
              </a:rPr>
              <a:t>situation</a:t>
            </a:r>
            <a:r>
              <a:rPr lang="tr-TR" dirty="0" smtClean="0">
                <a:solidFill>
                  <a:schemeClr val="bg1"/>
                </a:solidFill>
              </a:rPr>
              <a:t>. Ask </a:t>
            </a:r>
            <a:r>
              <a:rPr lang="tr-TR" dirty="0" err="1" smtClean="0">
                <a:solidFill>
                  <a:schemeClr val="bg1"/>
                </a:solidFill>
              </a:rPr>
              <a:t>questions</a:t>
            </a:r>
            <a:r>
              <a:rPr lang="tr-TR" dirty="0" smtClean="0">
                <a:solidFill>
                  <a:schemeClr val="bg1"/>
                </a:solidFill>
              </a:rPr>
              <a:t> </a:t>
            </a:r>
            <a:r>
              <a:rPr lang="tr-TR" dirty="0" err="1" smtClean="0">
                <a:solidFill>
                  <a:schemeClr val="bg1"/>
                </a:solidFill>
              </a:rPr>
              <a:t>to</a:t>
            </a:r>
            <a:r>
              <a:rPr lang="tr-TR" dirty="0" smtClean="0">
                <a:solidFill>
                  <a:schemeClr val="bg1"/>
                </a:solidFill>
              </a:rPr>
              <a:t> </a:t>
            </a:r>
            <a:r>
              <a:rPr lang="tr-TR" dirty="0" err="1" smtClean="0">
                <a:solidFill>
                  <a:schemeClr val="bg1"/>
                </a:solidFill>
              </a:rPr>
              <a:t>your</a:t>
            </a:r>
            <a:r>
              <a:rPr lang="tr-TR" dirty="0" smtClean="0">
                <a:solidFill>
                  <a:schemeClr val="bg1"/>
                </a:solidFill>
              </a:rPr>
              <a:t> </a:t>
            </a:r>
            <a:r>
              <a:rPr lang="tr-TR" dirty="0" err="1" smtClean="0">
                <a:solidFill>
                  <a:schemeClr val="bg1"/>
                </a:solidFill>
              </a:rPr>
              <a:t>friend</a:t>
            </a:r>
            <a:r>
              <a:rPr lang="tr-TR" dirty="0" smtClean="0">
                <a:solidFill>
                  <a:schemeClr val="bg1"/>
                </a:solidFill>
              </a:rPr>
              <a:t>:</a:t>
            </a:r>
            <a:endParaRPr lang="tr-TR" dirty="0">
              <a:solidFill>
                <a:schemeClr val="bg1"/>
              </a:solidFill>
            </a:endParaRPr>
          </a:p>
          <a:p>
            <a:pPr lvl="0"/>
            <a:r>
              <a:rPr lang="tr-TR" sz="2200" dirty="0" err="1" smtClean="0">
                <a:solidFill>
                  <a:schemeClr val="bg1"/>
                </a:solidFill>
              </a:rPr>
              <a:t>What</a:t>
            </a:r>
            <a:r>
              <a:rPr lang="tr-TR" sz="2200" dirty="0">
                <a:solidFill>
                  <a:schemeClr val="bg1"/>
                </a:solidFill>
              </a:rPr>
              <a:t>?</a:t>
            </a:r>
            <a:endParaRPr lang="tr-TR" sz="2200" dirty="0" smtClean="0">
              <a:solidFill>
                <a:schemeClr val="bg1"/>
              </a:solidFill>
            </a:endParaRPr>
          </a:p>
          <a:p>
            <a:pPr lvl="0"/>
            <a:r>
              <a:rPr lang="tr-TR" sz="2200" dirty="0" err="1" smtClean="0">
                <a:solidFill>
                  <a:schemeClr val="bg1"/>
                </a:solidFill>
              </a:rPr>
              <a:t>Where</a:t>
            </a:r>
            <a:r>
              <a:rPr lang="tr-TR" sz="2200" dirty="0" smtClean="0">
                <a:solidFill>
                  <a:schemeClr val="bg1"/>
                </a:solidFill>
              </a:rPr>
              <a:t>?</a:t>
            </a:r>
          </a:p>
          <a:p>
            <a:pPr lvl="0"/>
            <a:r>
              <a:rPr lang="tr-TR" sz="2200" dirty="0" err="1" smtClean="0">
                <a:solidFill>
                  <a:schemeClr val="bg1"/>
                </a:solidFill>
              </a:rPr>
              <a:t>Feeling</a:t>
            </a:r>
            <a:r>
              <a:rPr lang="tr-TR" sz="2200" dirty="0" smtClean="0">
                <a:solidFill>
                  <a:schemeClr val="bg1"/>
                </a:solidFill>
              </a:rPr>
              <a:t>?</a:t>
            </a:r>
          </a:p>
          <a:p>
            <a:pPr lvl="0"/>
            <a:r>
              <a:rPr lang="tr-TR" sz="2200" dirty="0" err="1" smtClean="0">
                <a:solidFill>
                  <a:schemeClr val="bg1"/>
                </a:solidFill>
              </a:rPr>
              <a:t>Reaction</a:t>
            </a:r>
            <a:r>
              <a:rPr lang="tr-TR" sz="2200" dirty="0" smtClean="0">
                <a:solidFill>
                  <a:schemeClr val="bg1"/>
                </a:solidFill>
              </a:rPr>
              <a:t>? </a:t>
            </a:r>
            <a:endParaRPr lang="tr-TR" sz="2200" dirty="0">
              <a:solidFill>
                <a:schemeClr val="bg1"/>
              </a:solidFill>
            </a:endParaRPr>
          </a:p>
        </p:txBody>
      </p:sp>
    </p:spTree>
    <p:extLst>
      <p:ext uri="{BB962C8B-B14F-4D97-AF65-F5344CB8AC3E}">
        <p14:creationId xmlns:p14="http://schemas.microsoft.com/office/powerpoint/2010/main" val="28950286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2615474292"/>
              </p:ext>
            </p:extLst>
          </p:nvPr>
        </p:nvGraphicFramePr>
        <p:xfrm>
          <a:off x="179512" y="188640"/>
          <a:ext cx="8856984" cy="6660629"/>
        </p:xfrm>
        <a:graphic>
          <a:graphicData uri="http://schemas.openxmlformats.org/drawingml/2006/table">
            <a:tbl>
              <a:tblPr firstRow="1" bandRow="1">
                <a:tableStyleId>{5C22544A-7EE6-4342-B048-85BDC9FD1C3A}</a:tableStyleId>
              </a:tblPr>
              <a:tblGrid>
                <a:gridCol w="4428492">
                  <a:extLst>
                    <a:ext uri="{9D8B030D-6E8A-4147-A177-3AD203B41FA5}">
                      <a16:colId xmlns="" xmlns:a16="http://schemas.microsoft.com/office/drawing/2014/main" val="20000"/>
                    </a:ext>
                  </a:extLst>
                </a:gridCol>
                <a:gridCol w="4428492">
                  <a:extLst>
                    <a:ext uri="{9D8B030D-6E8A-4147-A177-3AD203B41FA5}">
                      <a16:colId xmlns="" xmlns:a16="http://schemas.microsoft.com/office/drawing/2014/main" val="20001"/>
                    </a:ext>
                  </a:extLst>
                </a:gridCol>
              </a:tblGrid>
              <a:tr h="753923">
                <a:tc>
                  <a:txBody>
                    <a:bodyPr/>
                    <a:lstStyle/>
                    <a:p>
                      <a:pPr algn="ctr"/>
                      <a:r>
                        <a:rPr lang="tr-TR" sz="3600" dirty="0" smtClean="0"/>
                        <a:t>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(Start the </a:t>
                      </a:r>
                      <a:r>
                        <a:rPr lang="tr-TR" sz="2000" dirty="0" err="1"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err="1" smtClean="0">
                          <a:solidFill>
                            <a:schemeClr val="bg1"/>
                          </a:solidFill>
                        </a:rPr>
                        <a:t>Student</a:t>
                      </a:r>
                      <a:r>
                        <a:rPr lang="tr-TR" sz="2000" baseline="0" dirty="0" smtClean="0">
                          <a:solidFill>
                            <a:schemeClr val="bg1"/>
                          </a:solidFill>
                        </a:rPr>
                        <a:t> A </a:t>
                      </a:r>
                      <a:r>
                        <a:rPr lang="tr-TR" sz="2000" baseline="0" dirty="0" err="1" smtClean="0">
                          <a:solidFill>
                            <a:schemeClr val="bg1"/>
                          </a:solidFill>
                        </a:rPr>
                        <a:t>will</a:t>
                      </a:r>
                      <a:r>
                        <a:rPr lang="tr-TR" sz="2000" baseline="0" dirty="0" smtClean="0">
                          <a:solidFill>
                            <a:schemeClr val="bg1"/>
                          </a:solidFill>
                        </a:rPr>
                        <a:t> 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extLst>
                  <a:ext uri="{0D108BD9-81ED-4DB2-BD59-A6C34878D82A}">
                    <a16:rowId xmlns="" xmlns:a16="http://schemas.microsoft.com/office/drawing/2014/main" val="10000"/>
                  </a:ext>
                </a:extLst>
              </a:tr>
              <a:tr h="5654789">
                <a:tc>
                  <a:txBody>
                    <a:bodyPr/>
                    <a:lstStyle/>
                    <a:p>
                      <a:endParaRPr lang="tr-TR" dirty="0"/>
                    </a:p>
                  </a:txBody>
                  <a:tcPr/>
                </a:tc>
                <a:tc>
                  <a:txBody>
                    <a:bodyPr/>
                    <a:lstStyle/>
                    <a:p>
                      <a:endParaRPr lang="tr-TR" dirty="0"/>
                    </a:p>
                  </a:txBody>
                  <a:tcPr/>
                </a:tc>
                <a:extLst>
                  <a:ext uri="{0D108BD9-81ED-4DB2-BD59-A6C34878D82A}">
                    <a16:rowId xmlns="" xmlns:a16="http://schemas.microsoft.com/office/drawing/2014/main" val="10001"/>
                  </a:ext>
                </a:extLst>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TASK8</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a:spLocks noGrp="1"/>
          </p:cNvSpPr>
          <p:nvPr>
            <p:ph sz="half" idx="4294967295"/>
          </p:nvPr>
        </p:nvSpPr>
        <p:spPr>
          <a:xfrm>
            <a:off x="251520" y="1268760"/>
            <a:ext cx="4245868" cy="5328592"/>
          </a:xfrm>
          <a:prstGeom prst="rect">
            <a:avLst/>
          </a:prstGeom>
        </p:spPr>
        <p:txBody>
          <a:bodyPr>
            <a:noAutofit/>
          </a:bodyPr>
          <a:lstStyle/>
          <a:p>
            <a:pPr marL="0" indent="0">
              <a:spcBef>
                <a:spcPts val="0"/>
              </a:spcBef>
              <a:buNone/>
            </a:pPr>
            <a:r>
              <a:rPr lang="en-US" dirty="0" smtClean="0">
                <a:solidFill>
                  <a:schemeClr val="bg1"/>
                </a:solidFill>
              </a:rPr>
              <a:t>You work at the school magazine</a:t>
            </a:r>
            <a:r>
              <a:rPr lang="tr-TR" dirty="0" smtClean="0">
                <a:solidFill>
                  <a:schemeClr val="bg1"/>
                </a:solidFill>
              </a:rPr>
              <a:t>,</a:t>
            </a:r>
            <a:r>
              <a:rPr lang="en-US" dirty="0" smtClean="0">
                <a:solidFill>
                  <a:schemeClr val="bg1"/>
                </a:solidFill>
              </a:rPr>
              <a:t> and you are going to write an article about the </a:t>
            </a:r>
            <a:r>
              <a:rPr lang="tr-TR" dirty="0" err="1" smtClean="0">
                <a:solidFill>
                  <a:schemeClr val="bg1"/>
                </a:solidFill>
              </a:rPr>
              <a:t>most</a:t>
            </a:r>
            <a:r>
              <a:rPr lang="tr-TR" dirty="0" smtClean="0">
                <a:solidFill>
                  <a:schemeClr val="bg1"/>
                </a:solidFill>
              </a:rPr>
              <a:t> </a:t>
            </a:r>
            <a:r>
              <a:rPr lang="tr-TR" dirty="0" err="1" smtClean="0">
                <a:solidFill>
                  <a:schemeClr val="bg1"/>
                </a:solidFill>
              </a:rPr>
              <a:t>influential</a:t>
            </a:r>
            <a:r>
              <a:rPr lang="tr-TR" dirty="0" smtClean="0">
                <a:solidFill>
                  <a:schemeClr val="bg1"/>
                </a:solidFill>
              </a:rPr>
              <a:t> </a:t>
            </a:r>
            <a:r>
              <a:rPr lang="tr-TR" dirty="0" err="1" smtClean="0">
                <a:solidFill>
                  <a:schemeClr val="bg1"/>
                </a:solidFill>
              </a:rPr>
              <a:t>person</a:t>
            </a:r>
            <a:r>
              <a:rPr lang="tr-TR" dirty="0" smtClean="0">
                <a:solidFill>
                  <a:schemeClr val="bg1"/>
                </a:solidFill>
              </a:rPr>
              <a:t> </a:t>
            </a:r>
            <a:r>
              <a:rPr lang="en-US" dirty="0" smtClean="0">
                <a:solidFill>
                  <a:schemeClr val="bg1"/>
                </a:solidFill>
              </a:rPr>
              <a:t>in the world history. Compare these </a:t>
            </a:r>
            <a:r>
              <a:rPr lang="tr-TR" dirty="0" err="1" smtClean="0">
                <a:solidFill>
                  <a:schemeClr val="bg1"/>
                </a:solidFill>
              </a:rPr>
              <a:t>people</a:t>
            </a:r>
            <a:r>
              <a:rPr lang="tr-TR" dirty="0" smtClean="0">
                <a:solidFill>
                  <a:schemeClr val="bg1"/>
                </a:solidFill>
              </a:rPr>
              <a:t> </a:t>
            </a:r>
            <a:r>
              <a:rPr lang="en-US" dirty="0" smtClean="0">
                <a:solidFill>
                  <a:schemeClr val="bg1"/>
                </a:solidFill>
              </a:rPr>
              <a:t>with your friend</a:t>
            </a:r>
            <a:r>
              <a:rPr lang="tr-TR" dirty="0" smtClean="0">
                <a:solidFill>
                  <a:schemeClr val="bg1"/>
                </a:solidFill>
              </a:rPr>
              <a:t>,</a:t>
            </a:r>
            <a:r>
              <a:rPr lang="en-US" dirty="0" smtClean="0">
                <a:solidFill>
                  <a:schemeClr val="bg1"/>
                </a:solidFill>
              </a:rPr>
              <a:t> and agree on one of them for further research. </a:t>
            </a:r>
          </a:p>
          <a:p>
            <a:pPr>
              <a:spcBef>
                <a:spcPts val="0"/>
              </a:spcBef>
            </a:pPr>
            <a:r>
              <a:rPr lang="tr-TR" sz="2200" dirty="0" smtClean="0">
                <a:solidFill>
                  <a:schemeClr val="bg1"/>
                </a:solidFill>
              </a:rPr>
              <a:t>Albert Einstein</a:t>
            </a:r>
          </a:p>
          <a:p>
            <a:pPr>
              <a:spcBef>
                <a:spcPts val="0"/>
              </a:spcBef>
            </a:pPr>
            <a:r>
              <a:rPr lang="tr-TR" sz="2200" dirty="0" smtClean="0">
                <a:solidFill>
                  <a:schemeClr val="bg1"/>
                </a:solidFill>
              </a:rPr>
              <a:t>Alexander </a:t>
            </a:r>
            <a:r>
              <a:rPr lang="tr-TR" sz="2200" dirty="0" err="1" smtClean="0">
                <a:solidFill>
                  <a:schemeClr val="bg1"/>
                </a:solidFill>
              </a:rPr>
              <a:t>the</a:t>
            </a:r>
            <a:r>
              <a:rPr lang="tr-TR" sz="2200" dirty="0" smtClean="0">
                <a:solidFill>
                  <a:schemeClr val="bg1"/>
                </a:solidFill>
              </a:rPr>
              <a:t> Great</a:t>
            </a:r>
          </a:p>
          <a:p>
            <a:pPr>
              <a:spcBef>
                <a:spcPts val="0"/>
              </a:spcBef>
            </a:pPr>
            <a:r>
              <a:rPr lang="tr-TR" sz="2200" dirty="0" smtClean="0">
                <a:solidFill>
                  <a:schemeClr val="bg1"/>
                </a:solidFill>
              </a:rPr>
              <a:t>Leonardo da Vinci</a:t>
            </a:r>
          </a:p>
          <a:p>
            <a:pPr>
              <a:spcBef>
                <a:spcPts val="0"/>
              </a:spcBef>
            </a:pPr>
            <a:r>
              <a:rPr lang="tr-TR" sz="2200" dirty="0" smtClean="0">
                <a:solidFill>
                  <a:schemeClr val="bg1"/>
                </a:solidFill>
              </a:rPr>
              <a:t>William Shakespeare</a:t>
            </a:r>
            <a:endParaRPr lang="en-US" sz="2200" dirty="0" smtClean="0">
              <a:solidFill>
                <a:schemeClr val="bg1"/>
              </a:solidFill>
            </a:endParaRPr>
          </a:p>
          <a:p>
            <a:pPr marL="0" indent="0">
              <a:spcBef>
                <a:spcPts val="0"/>
              </a:spcBef>
              <a:buNone/>
            </a:pPr>
            <a:endParaRPr lang="en-US" dirty="0">
              <a:solidFill>
                <a:schemeClr val="bg1"/>
              </a:solidFill>
            </a:endParaRPr>
          </a:p>
        </p:txBody>
      </p:sp>
      <p:sp>
        <p:nvSpPr>
          <p:cNvPr id="7" name="İçerik Yer Tutucusu 5"/>
          <p:cNvSpPr>
            <a:spLocks noGrp="1"/>
          </p:cNvSpPr>
          <p:nvPr>
            <p:ph sz="quarter" idx="4294967295"/>
          </p:nvPr>
        </p:nvSpPr>
        <p:spPr>
          <a:xfrm>
            <a:off x="4644008" y="1196752"/>
            <a:ext cx="4176463" cy="5256584"/>
          </a:xfrm>
          <a:prstGeom prst="rect">
            <a:avLst/>
          </a:prstGeom>
        </p:spPr>
        <p:txBody>
          <a:bodyPr>
            <a:normAutofit/>
          </a:bodyPr>
          <a:lstStyle/>
          <a:p>
            <a:pPr marL="0" indent="0">
              <a:spcBef>
                <a:spcPts val="0"/>
              </a:spcBef>
              <a:buNone/>
            </a:pPr>
            <a:r>
              <a:rPr lang="en-US" dirty="0">
                <a:solidFill>
                  <a:schemeClr val="bg1"/>
                </a:solidFill>
              </a:rPr>
              <a:t>You work at the school </a:t>
            </a:r>
            <a:r>
              <a:rPr lang="en-US" dirty="0" smtClean="0">
                <a:solidFill>
                  <a:schemeClr val="bg1"/>
                </a:solidFill>
              </a:rPr>
              <a:t>magazine</a:t>
            </a:r>
            <a:r>
              <a:rPr lang="tr-TR" dirty="0" smtClean="0">
                <a:solidFill>
                  <a:schemeClr val="bg1"/>
                </a:solidFill>
              </a:rPr>
              <a:t>,</a:t>
            </a:r>
            <a:r>
              <a:rPr lang="en-US" dirty="0" smtClean="0">
                <a:solidFill>
                  <a:schemeClr val="bg1"/>
                </a:solidFill>
              </a:rPr>
              <a:t> </a:t>
            </a:r>
            <a:r>
              <a:rPr lang="en-US" dirty="0">
                <a:solidFill>
                  <a:schemeClr val="bg1"/>
                </a:solidFill>
              </a:rPr>
              <a:t>and you are going to write an article about the </a:t>
            </a:r>
            <a:r>
              <a:rPr lang="tr-TR" dirty="0" err="1">
                <a:solidFill>
                  <a:schemeClr val="bg1"/>
                </a:solidFill>
              </a:rPr>
              <a:t>most</a:t>
            </a:r>
            <a:r>
              <a:rPr lang="tr-TR" dirty="0">
                <a:solidFill>
                  <a:schemeClr val="bg1"/>
                </a:solidFill>
              </a:rPr>
              <a:t> </a:t>
            </a:r>
            <a:r>
              <a:rPr lang="tr-TR" dirty="0" err="1">
                <a:solidFill>
                  <a:schemeClr val="bg1"/>
                </a:solidFill>
              </a:rPr>
              <a:t>influential</a:t>
            </a:r>
            <a:r>
              <a:rPr lang="tr-TR" dirty="0">
                <a:solidFill>
                  <a:schemeClr val="bg1"/>
                </a:solidFill>
              </a:rPr>
              <a:t> </a:t>
            </a:r>
            <a:r>
              <a:rPr lang="tr-TR" dirty="0" err="1">
                <a:solidFill>
                  <a:schemeClr val="bg1"/>
                </a:solidFill>
              </a:rPr>
              <a:t>person</a:t>
            </a:r>
            <a:r>
              <a:rPr lang="tr-TR" dirty="0">
                <a:solidFill>
                  <a:schemeClr val="bg1"/>
                </a:solidFill>
              </a:rPr>
              <a:t> </a:t>
            </a:r>
            <a:r>
              <a:rPr lang="en-US" dirty="0">
                <a:solidFill>
                  <a:schemeClr val="bg1"/>
                </a:solidFill>
              </a:rPr>
              <a:t>in the world history. Compare these </a:t>
            </a:r>
            <a:r>
              <a:rPr lang="tr-TR" dirty="0" err="1">
                <a:solidFill>
                  <a:schemeClr val="bg1"/>
                </a:solidFill>
              </a:rPr>
              <a:t>people</a:t>
            </a:r>
            <a:r>
              <a:rPr lang="en-US" dirty="0" smtClean="0">
                <a:solidFill>
                  <a:schemeClr val="bg1"/>
                </a:solidFill>
              </a:rPr>
              <a:t> </a:t>
            </a:r>
            <a:r>
              <a:rPr lang="en-US" dirty="0">
                <a:solidFill>
                  <a:schemeClr val="bg1"/>
                </a:solidFill>
              </a:rPr>
              <a:t>with your </a:t>
            </a:r>
            <a:r>
              <a:rPr lang="en-US" dirty="0" smtClean="0">
                <a:solidFill>
                  <a:schemeClr val="bg1"/>
                </a:solidFill>
              </a:rPr>
              <a:t>friend</a:t>
            </a:r>
            <a:r>
              <a:rPr lang="tr-TR" dirty="0" smtClean="0">
                <a:solidFill>
                  <a:schemeClr val="bg1"/>
                </a:solidFill>
              </a:rPr>
              <a:t>,</a:t>
            </a:r>
            <a:r>
              <a:rPr lang="en-US" dirty="0" smtClean="0">
                <a:solidFill>
                  <a:schemeClr val="bg1"/>
                </a:solidFill>
              </a:rPr>
              <a:t> </a:t>
            </a:r>
            <a:r>
              <a:rPr lang="en-US" dirty="0">
                <a:solidFill>
                  <a:schemeClr val="bg1"/>
                </a:solidFill>
              </a:rPr>
              <a:t>and agree on one of them for further research. </a:t>
            </a:r>
          </a:p>
          <a:p>
            <a:pPr>
              <a:spcBef>
                <a:spcPts val="0"/>
              </a:spcBef>
            </a:pPr>
            <a:r>
              <a:rPr lang="tr-TR" sz="2200" dirty="0">
                <a:solidFill>
                  <a:schemeClr val="bg1"/>
                </a:solidFill>
              </a:rPr>
              <a:t>Albert Einstein</a:t>
            </a:r>
          </a:p>
          <a:p>
            <a:pPr>
              <a:spcBef>
                <a:spcPts val="0"/>
              </a:spcBef>
            </a:pPr>
            <a:r>
              <a:rPr lang="tr-TR" sz="2200" dirty="0">
                <a:solidFill>
                  <a:schemeClr val="bg1"/>
                </a:solidFill>
              </a:rPr>
              <a:t>Alexander </a:t>
            </a:r>
            <a:r>
              <a:rPr lang="tr-TR" sz="2200" dirty="0" err="1">
                <a:solidFill>
                  <a:schemeClr val="bg1"/>
                </a:solidFill>
              </a:rPr>
              <a:t>the</a:t>
            </a:r>
            <a:r>
              <a:rPr lang="tr-TR" sz="2200" dirty="0">
                <a:solidFill>
                  <a:schemeClr val="bg1"/>
                </a:solidFill>
              </a:rPr>
              <a:t> Great</a:t>
            </a:r>
          </a:p>
          <a:p>
            <a:pPr>
              <a:spcBef>
                <a:spcPts val="0"/>
              </a:spcBef>
            </a:pPr>
            <a:r>
              <a:rPr lang="tr-TR" sz="2200" dirty="0">
                <a:solidFill>
                  <a:schemeClr val="bg1"/>
                </a:solidFill>
              </a:rPr>
              <a:t>Leonardo da Vinci</a:t>
            </a:r>
          </a:p>
          <a:p>
            <a:pPr>
              <a:spcBef>
                <a:spcPts val="0"/>
              </a:spcBef>
            </a:pPr>
            <a:r>
              <a:rPr lang="tr-TR" sz="2200" dirty="0">
                <a:solidFill>
                  <a:schemeClr val="bg1"/>
                </a:solidFill>
              </a:rPr>
              <a:t>William Shakespeare</a:t>
            </a:r>
            <a:endParaRPr lang="en-US" sz="2200" dirty="0">
              <a:solidFill>
                <a:schemeClr val="bg1"/>
              </a:solidFill>
            </a:endParaRPr>
          </a:p>
        </p:txBody>
      </p:sp>
    </p:spTree>
    <p:extLst>
      <p:ext uri="{BB962C8B-B14F-4D97-AF65-F5344CB8AC3E}">
        <p14:creationId xmlns:p14="http://schemas.microsoft.com/office/powerpoint/2010/main" val="30639201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1208137284"/>
              </p:ext>
            </p:extLst>
          </p:nvPr>
        </p:nvGraphicFramePr>
        <p:xfrm>
          <a:off x="179512" y="188640"/>
          <a:ext cx="8856984" cy="6660629"/>
        </p:xfrm>
        <a:graphic>
          <a:graphicData uri="http://schemas.openxmlformats.org/drawingml/2006/table">
            <a:tbl>
              <a:tblPr firstRow="1" bandRow="1">
                <a:tableStyleId>{5C22544A-7EE6-4342-B048-85BDC9FD1C3A}</a:tableStyleId>
              </a:tblPr>
              <a:tblGrid>
                <a:gridCol w="4428492">
                  <a:extLst>
                    <a:ext uri="{9D8B030D-6E8A-4147-A177-3AD203B41FA5}">
                      <a16:colId xmlns="" xmlns:a16="http://schemas.microsoft.com/office/drawing/2014/main" val="20000"/>
                    </a:ext>
                  </a:extLst>
                </a:gridCol>
                <a:gridCol w="4428492">
                  <a:extLst>
                    <a:ext uri="{9D8B030D-6E8A-4147-A177-3AD203B41FA5}">
                      <a16:colId xmlns="" xmlns:a16="http://schemas.microsoft.com/office/drawing/2014/main" val="20001"/>
                    </a:ext>
                  </a:extLst>
                </a:gridCol>
              </a:tblGrid>
              <a:tr h="753923">
                <a:tc>
                  <a:txBody>
                    <a:bodyPr/>
                    <a:lstStyle/>
                    <a:p>
                      <a:pPr algn="ctr"/>
                      <a:r>
                        <a:rPr lang="tr-TR" sz="3600" dirty="0" smtClean="0"/>
                        <a:t> STUDENT A</a:t>
                      </a:r>
                    </a:p>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p>
                    <a:p>
                      <a:pPr marL="0" marR="0" indent="0" algn="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dirty="0" err="1" smtClean="0">
                          <a:solidFill>
                            <a:schemeClr val="bg1"/>
                          </a:solidFill>
                        </a:rPr>
                        <a:t>Student</a:t>
                      </a:r>
                      <a:r>
                        <a:rPr lang="tr-TR" sz="2000" baseline="0" dirty="0" smtClean="0">
                          <a:solidFill>
                            <a:schemeClr val="bg1"/>
                          </a:solidFill>
                        </a:rPr>
                        <a:t> A </a:t>
                      </a:r>
                      <a:r>
                        <a:rPr lang="tr-TR" sz="2000" baseline="0" dirty="0" err="1" smtClean="0">
                          <a:solidFill>
                            <a:schemeClr val="bg1"/>
                          </a:solidFill>
                        </a:rPr>
                        <a:t>will</a:t>
                      </a:r>
                      <a:r>
                        <a:rPr lang="tr-TR" sz="2000" baseline="0" dirty="0" smtClean="0">
                          <a:solidFill>
                            <a:schemeClr val="bg1"/>
                          </a:solidFill>
                        </a:rPr>
                        <a:t> s</a:t>
                      </a:r>
                      <a:r>
                        <a:rPr lang="tr-TR" sz="200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extLst>
                  <a:ext uri="{0D108BD9-81ED-4DB2-BD59-A6C34878D82A}">
                    <a16:rowId xmlns="" xmlns:a16="http://schemas.microsoft.com/office/drawing/2014/main" val="10000"/>
                  </a:ext>
                </a:extLst>
              </a:tr>
              <a:tr h="5654789">
                <a:tc>
                  <a:txBody>
                    <a:bodyPr/>
                    <a:lstStyle/>
                    <a:p>
                      <a:endParaRPr lang="tr-TR" dirty="0"/>
                    </a:p>
                  </a:txBody>
                  <a:tcPr/>
                </a:tc>
                <a:tc>
                  <a:txBody>
                    <a:bodyPr/>
                    <a:lstStyle/>
                    <a:p>
                      <a:endParaRPr lang="tr-TR" dirty="0"/>
                    </a:p>
                  </a:txBody>
                  <a:tcPr/>
                </a:tc>
                <a:extLst>
                  <a:ext uri="{0D108BD9-81ED-4DB2-BD59-A6C34878D82A}">
                    <a16:rowId xmlns="" xmlns:a16="http://schemas.microsoft.com/office/drawing/2014/main" val="10001"/>
                  </a:ext>
                </a:extLst>
              </a:tr>
            </a:tbl>
          </a:graphicData>
        </a:graphic>
      </p:graphicFrame>
      <p:sp>
        <p:nvSpPr>
          <p:cNvPr id="5" name="Dikdörtgen 4"/>
          <p:cNvSpPr/>
          <p:nvPr/>
        </p:nvSpPr>
        <p:spPr>
          <a:xfrm>
            <a:off x="0" y="260648"/>
            <a:ext cx="1435917" cy="523220"/>
          </a:xfrm>
          <a:prstGeom prst="rect">
            <a:avLst/>
          </a:prstGeom>
          <a:noFill/>
        </p:spPr>
        <p:txBody>
          <a:bodyPr wrap="square" lIns="91440" tIns="45720" rIns="91440" bIns="45720">
            <a:spAutoFit/>
          </a:bodyPr>
          <a:lstStyle/>
          <a:p>
            <a:pPr algn="ctr"/>
            <a:r>
              <a:rPr lang="tr-TR" sz="2800" b="1" cap="all" spc="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TASK9</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a:spLocks noGrp="1"/>
          </p:cNvSpPr>
          <p:nvPr>
            <p:ph sz="half" idx="4294967295"/>
          </p:nvPr>
        </p:nvSpPr>
        <p:spPr>
          <a:xfrm>
            <a:off x="251520" y="1268760"/>
            <a:ext cx="4245868" cy="5328592"/>
          </a:xfrm>
          <a:prstGeom prst="rect">
            <a:avLst/>
          </a:prstGeom>
        </p:spPr>
        <p:txBody>
          <a:bodyPr>
            <a:noAutofit/>
          </a:bodyPr>
          <a:lstStyle/>
          <a:p>
            <a:pPr marL="0" indent="0">
              <a:spcBef>
                <a:spcPts val="0"/>
              </a:spcBef>
              <a:buNone/>
            </a:pPr>
            <a:r>
              <a:rPr lang="en-US" dirty="0" smtClean="0">
                <a:solidFill>
                  <a:schemeClr val="bg1"/>
                </a:solidFill>
              </a:rPr>
              <a:t>You</a:t>
            </a:r>
            <a:r>
              <a:rPr lang="tr-TR" dirty="0" smtClean="0">
                <a:solidFill>
                  <a:schemeClr val="bg1"/>
                </a:solidFill>
              </a:rPr>
              <a:t> have </a:t>
            </a:r>
            <a:r>
              <a:rPr lang="tr-TR" dirty="0" err="1" smtClean="0">
                <a:solidFill>
                  <a:schemeClr val="bg1"/>
                </a:solidFill>
              </a:rPr>
              <a:t>some</a:t>
            </a:r>
            <a:r>
              <a:rPr lang="tr-TR" dirty="0" smtClean="0">
                <a:solidFill>
                  <a:schemeClr val="bg1"/>
                </a:solidFill>
              </a:rPr>
              <a:t> </a:t>
            </a:r>
            <a:r>
              <a:rPr lang="tr-TR" dirty="0" err="1" smtClean="0">
                <a:solidFill>
                  <a:schemeClr val="bg1"/>
                </a:solidFill>
              </a:rPr>
              <a:t>problems</a:t>
            </a:r>
            <a:r>
              <a:rPr lang="tr-TR" dirty="0" smtClean="0">
                <a:solidFill>
                  <a:schemeClr val="bg1"/>
                </a:solidFill>
              </a:rPr>
              <a:t> </a:t>
            </a:r>
            <a:r>
              <a:rPr lang="tr-TR" dirty="0" err="1" smtClean="0">
                <a:solidFill>
                  <a:schemeClr val="bg1"/>
                </a:solidFill>
              </a:rPr>
              <a:t>with</a:t>
            </a:r>
            <a:r>
              <a:rPr lang="tr-TR" dirty="0" smtClean="0">
                <a:solidFill>
                  <a:schemeClr val="bg1"/>
                </a:solidFill>
              </a:rPr>
              <a:t> </a:t>
            </a:r>
            <a:r>
              <a:rPr lang="tr-TR" dirty="0" err="1" smtClean="0">
                <a:solidFill>
                  <a:schemeClr val="bg1"/>
                </a:solidFill>
              </a:rPr>
              <a:t>your</a:t>
            </a:r>
            <a:r>
              <a:rPr lang="tr-TR" dirty="0" smtClean="0">
                <a:solidFill>
                  <a:schemeClr val="bg1"/>
                </a:solidFill>
              </a:rPr>
              <a:t> </a:t>
            </a:r>
            <a:r>
              <a:rPr lang="tr-TR" dirty="0" err="1" smtClean="0">
                <a:solidFill>
                  <a:schemeClr val="bg1"/>
                </a:solidFill>
              </a:rPr>
              <a:t>neighbour</a:t>
            </a:r>
            <a:r>
              <a:rPr lang="tr-TR" dirty="0" smtClean="0">
                <a:solidFill>
                  <a:schemeClr val="bg1"/>
                </a:solidFill>
              </a:rPr>
              <a:t>. </a:t>
            </a:r>
            <a:r>
              <a:rPr lang="tr-TR" dirty="0" err="1" smtClean="0">
                <a:solidFill>
                  <a:schemeClr val="bg1"/>
                </a:solidFill>
              </a:rPr>
              <a:t>You</a:t>
            </a:r>
            <a:r>
              <a:rPr lang="tr-TR" dirty="0" smtClean="0">
                <a:solidFill>
                  <a:schemeClr val="bg1"/>
                </a:solidFill>
              </a:rPr>
              <a:t> </a:t>
            </a:r>
            <a:r>
              <a:rPr lang="tr-TR" dirty="0" err="1" smtClean="0">
                <a:solidFill>
                  <a:schemeClr val="bg1"/>
                </a:solidFill>
              </a:rPr>
              <a:t>would</a:t>
            </a:r>
            <a:r>
              <a:rPr lang="tr-TR" dirty="0" smtClean="0">
                <a:solidFill>
                  <a:schemeClr val="bg1"/>
                </a:solidFill>
              </a:rPr>
              <a:t> </a:t>
            </a:r>
            <a:r>
              <a:rPr lang="tr-TR" dirty="0" err="1" smtClean="0">
                <a:solidFill>
                  <a:schemeClr val="bg1"/>
                </a:solidFill>
              </a:rPr>
              <a:t>like</a:t>
            </a:r>
            <a:r>
              <a:rPr lang="tr-TR" dirty="0" smtClean="0">
                <a:solidFill>
                  <a:schemeClr val="bg1"/>
                </a:solidFill>
              </a:rPr>
              <a:t> </a:t>
            </a:r>
            <a:r>
              <a:rPr lang="tr-TR" dirty="0" err="1" smtClean="0">
                <a:solidFill>
                  <a:schemeClr val="bg1"/>
                </a:solidFill>
              </a:rPr>
              <a:t>to</a:t>
            </a:r>
            <a:r>
              <a:rPr lang="tr-TR" dirty="0" smtClean="0">
                <a:solidFill>
                  <a:schemeClr val="bg1"/>
                </a:solidFill>
              </a:rPr>
              <a:t> </a:t>
            </a:r>
            <a:r>
              <a:rPr lang="tr-TR" dirty="0" err="1" smtClean="0">
                <a:solidFill>
                  <a:schemeClr val="bg1"/>
                </a:solidFill>
              </a:rPr>
              <a:t>warn</a:t>
            </a:r>
            <a:r>
              <a:rPr lang="tr-TR" dirty="0" smtClean="0">
                <a:solidFill>
                  <a:schemeClr val="bg1"/>
                </a:solidFill>
              </a:rPr>
              <a:t> </a:t>
            </a:r>
            <a:r>
              <a:rPr lang="tr-TR" dirty="0" err="1" smtClean="0">
                <a:solidFill>
                  <a:schemeClr val="bg1"/>
                </a:solidFill>
              </a:rPr>
              <a:t>him</a:t>
            </a:r>
            <a:r>
              <a:rPr lang="tr-TR" dirty="0" smtClean="0">
                <a:solidFill>
                  <a:schemeClr val="bg1"/>
                </a:solidFill>
              </a:rPr>
              <a:t>/her but </a:t>
            </a:r>
            <a:r>
              <a:rPr lang="tr-TR" dirty="0" err="1" smtClean="0">
                <a:solidFill>
                  <a:schemeClr val="bg1"/>
                </a:solidFill>
              </a:rPr>
              <a:t>you</a:t>
            </a:r>
            <a:r>
              <a:rPr lang="tr-TR" dirty="0" smtClean="0">
                <a:solidFill>
                  <a:schemeClr val="bg1"/>
                </a:solidFill>
              </a:rPr>
              <a:t> </a:t>
            </a:r>
            <a:r>
              <a:rPr lang="tr-TR" dirty="0" err="1" smtClean="0">
                <a:solidFill>
                  <a:schemeClr val="bg1"/>
                </a:solidFill>
              </a:rPr>
              <a:t>don’t</a:t>
            </a:r>
            <a:r>
              <a:rPr lang="tr-TR" dirty="0" smtClean="0">
                <a:solidFill>
                  <a:schemeClr val="bg1"/>
                </a:solidFill>
              </a:rPr>
              <a:t> </a:t>
            </a:r>
            <a:r>
              <a:rPr lang="tr-TR" dirty="0" err="1" smtClean="0">
                <a:solidFill>
                  <a:schemeClr val="bg1"/>
                </a:solidFill>
              </a:rPr>
              <a:t>want</a:t>
            </a:r>
            <a:r>
              <a:rPr lang="tr-TR" dirty="0" smtClean="0">
                <a:solidFill>
                  <a:schemeClr val="bg1"/>
                </a:solidFill>
              </a:rPr>
              <a:t> </a:t>
            </a:r>
            <a:r>
              <a:rPr lang="tr-TR" dirty="0" err="1" smtClean="0">
                <a:solidFill>
                  <a:schemeClr val="bg1"/>
                </a:solidFill>
              </a:rPr>
              <a:t>to</a:t>
            </a:r>
            <a:r>
              <a:rPr lang="tr-TR" dirty="0" smtClean="0">
                <a:solidFill>
                  <a:schemeClr val="bg1"/>
                </a:solidFill>
              </a:rPr>
              <a:t> break his/her </a:t>
            </a:r>
            <a:r>
              <a:rPr lang="tr-TR" dirty="0" err="1" smtClean="0">
                <a:solidFill>
                  <a:schemeClr val="bg1"/>
                </a:solidFill>
              </a:rPr>
              <a:t>heart</a:t>
            </a:r>
            <a:r>
              <a:rPr lang="tr-TR" dirty="0" smtClean="0">
                <a:solidFill>
                  <a:schemeClr val="bg1"/>
                </a:solidFill>
              </a:rPr>
              <a:t>.</a:t>
            </a:r>
            <a:endParaRPr lang="tr-TR" sz="2200" dirty="0" smtClean="0">
              <a:solidFill>
                <a:schemeClr val="bg1"/>
              </a:solidFill>
            </a:endParaRPr>
          </a:p>
          <a:p>
            <a:pPr>
              <a:spcBef>
                <a:spcPts val="0"/>
              </a:spcBef>
            </a:pPr>
            <a:endParaRPr lang="tr-TR" sz="2200" dirty="0" smtClean="0">
              <a:solidFill>
                <a:schemeClr val="bg1"/>
              </a:solidFill>
            </a:endParaRPr>
          </a:p>
          <a:p>
            <a:pPr>
              <a:spcBef>
                <a:spcPts val="0"/>
              </a:spcBef>
            </a:pPr>
            <a:r>
              <a:rPr lang="tr-TR" sz="2200" dirty="0" err="1" smtClean="0">
                <a:solidFill>
                  <a:schemeClr val="bg1"/>
                </a:solidFill>
              </a:rPr>
              <a:t>Too</a:t>
            </a:r>
            <a:r>
              <a:rPr lang="tr-TR" sz="2200" dirty="0" smtClean="0">
                <a:solidFill>
                  <a:schemeClr val="bg1"/>
                </a:solidFill>
              </a:rPr>
              <a:t> </a:t>
            </a:r>
            <a:r>
              <a:rPr lang="tr-TR" sz="2200" dirty="0" err="1" smtClean="0">
                <a:solidFill>
                  <a:schemeClr val="bg1"/>
                </a:solidFill>
              </a:rPr>
              <a:t>noisy</a:t>
            </a:r>
            <a:endParaRPr lang="tr-TR" sz="2200" dirty="0" smtClean="0">
              <a:solidFill>
                <a:schemeClr val="bg1"/>
              </a:solidFill>
            </a:endParaRPr>
          </a:p>
          <a:p>
            <a:pPr>
              <a:spcBef>
                <a:spcPts val="0"/>
              </a:spcBef>
            </a:pPr>
            <a:r>
              <a:rPr lang="tr-TR" sz="2200" dirty="0" err="1" smtClean="0">
                <a:solidFill>
                  <a:schemeClr val="bg1"/>
                </a:solidFill>
              </a:rPr>
              <a:t>Keeps</a:t>
            </a:r>
            <a:r>
              <a:rPr lang="tr-TR" sz="2200" dirty="0" smtClean="0">
                <a:solidFill>
                  <a:schemeClr val="bg1"/>
                </a:solidFill>
              </a:rPr>
              <a:t> </a:t>
            </a:r>
            <a:r>
              <a:rPr lang="tr-TR" sz="2200" dirty="0" err="1" smtClean="0">
                <a:solidFill>
                  <a:schemeClr val="bg1"/>
                </a:solidFill>
              </a:rPr>
              <a:t>practising</a:t>
            </a:r>
            <a:r>
              <a:rPr lang="tr-TR" sz="2200" dirty="0" smtClean="0">
                <a:solidFill>
                  <a:schemeClr val="bg1"/>
                </a:solidFill>
              </a:rPr>
              <a:t> </a:t>
            </a:r>
            <a:r>
              <a:rPr lang="tr-TR" sz="2200" dirty="0" err="1" smtClean="0">
                <a:solidFill>
                  <a:schemeClr val="bg1"/>
                </a:solidFill>
              </a:rPr>
              <a:t>even</a:t>
            </a:r>
            <a:r>
              <a:rPr lang="tr-TR" sz="2200" dirty="0" smtClean="0">
                <a:solidFill>
                  <a:schemeClr val="bg1"/>
                </a:solidFill>
              </a:rPr>
              <a:t> </a:t>
            </a:r>
            <a:r>
              <a:rPr lang="tr-TR" sz="2200" dirty="0" err="1" smtClean="0">
                <a:solidFill>
                  <a:schemeClr val="bg1"/>
                </a:solidFill>
              </a:rPr>
              <a:t>late</a:t>
            </a:r>
            <a:r>
              <a:rPr lang="tr-TR" sz="2200" dirty="0" smtClean="0">
                <a:solidFill>
                  <a:schemeClr val="bg1"/>
                </a:solidFill>
              </a:rPr>
              <a:t> at </a:t>
            </a:r>
            <a:r>
              <a:rPr lang="tr-TR" sz="2200" dirty="0" err="1" smtClean="0">
                <a:solidFill>
                  <a:schemeClr val="bg1"/>
                </a:solidFill>
              </a:rPr>
              <a:t>night</a:t>
            </a:r>
            <a:r>
              <a:rPr lang="tr-TR" sz="2200" dirty="0" smtClean="0">
                <a:solidFill>
                  <a:schemeClr val="bg1"/>
                </a:solidFill>
              </a:rPr>
              <a:t> (</a:t>
            </a:r>
            <a:r>
              <a:rPr lang="tr-TR" sz="2200" dirty="0" err="1" smtClean="0">
                <a:solidFill>
                  <a:schemeClr val="bg1"/>
                </a:solidFill>
              </a:rPr>
              <a:t>plays</a:t>
            </a:r>
            <a:r>
              <a:rPr lang="tr-TR" sz="2200" dirty="0" smtClean="0">
                <a:solidFill>
                  <a:schemeClr val="bg1"/>
                </a:solidFill>
              </a:rPr>
              <a:t> </a:t>
            </a:r>
            <a:r>
              <a:rPr lang="tr-TR" sz="2200" dirty="0" err="1" smtClean="0">
                <a:solidFill>
                  <a:schemeClr val="bg1"/>
                </a:solidFill>
              </a:rPr>
              <a:t>the</a:t>
            </a:r>
            <a:r>
              <a:rPr lang="tr-TR" sz="2200" dirty="0" smtClean="0">
                <a:solidFill>
                  <a:schemeClr val="bg1"/>
                </a:solidFill>
              </a:rPr>
              <a:t> </a:t>
            </a:r>
            <a:r>
              <a:rPr lang="tr-TR" sz="2200" dirty="0" err="1" smtClean="0">
                <a:solidFill>
                  <a:schemeClr val="bg1"/>
                </a:solidFill>
              </a:rPr>
              <a:t>violin</a:t>
            </a:r>
            <a:r>
              <a:rPr lang="tr-TR" sz="2200" dirty="0" smtClean="0">
                <a:solidFill>
                  <a:schemeClr val="bg1"/>
                </a:solidFill>
              </a:rPr>
              <a:t>)</a:t>
            </a:r>
          </a:p>
          <a:p>
            <a:pPr>
              <a:spcBef>
                <a:spcPts val="0"/>
              </a:spcBef>
            </a:pPr>
            <a:r>
              <a:rPr lang="tr-TR" sz="2200" dirty="0" smtClean="0">
                <a:solidFill>
                  <a:schemeClr val="bg1"/>
                </a:solidFill>
              </a:rPr>
              <a:t>Has </a:t>
            </a:r>
            <a:r>
              <a:rPr lang="tr-TR" sz="2200" dirty="0" err="1" smtClean="0">
                <a:solidFill>
                  <a:schemeClr val="bg1"/>
                </a:solidFill>
              </a:rPr>
              <a:t>parties</a:t>
            </a:r>
            <a:r>
              <a:rPr lang="tr-TR" sz="2200" dirty="0" smtClean="0">
                <a:solidFill>
                  <a:schemeClr val="bg1"/>
                </a:solidFill>
              </a:rPr>
              <a:t> </a:t>
            </a:r>
            <a:r>
              <a:rPr lang="tr-TR" sz="2200" dirty="0" err="1" smtClean="0">
                <a:solidFill>
                  <a:schemeClr val="bg1"/>
                </a:solidFill>
              </a:rPr>
              <a:t>with</a:t>
            </a:r>
            <a:r>
              <a:rPr lang="tr-TR" sz="2200" dirty="0" smtClean="0">
                <a:solidFill>
                  <a:schemeClr val="bg1"/>
                </a:solidFill>
              </a:rPr>
              <a:t> a lot of </a:t>
            </a:r>
            <a:r>
              <a:rPr lang="tr-TR" sz="2200" dirty="0" err="1" smtClean="0">
                <a:solidFill>
                  <a:schemeClr val="bg1"/>
                </a:solidFill>
              </a:rPr>
              <a:t>guests</a:t>
            </a:r>
            <a:r>
              <a:rPr lang="tr-TR" sz="2200" dirty="0" smtClean="0">
                <a:solidFill>
                  <a:schemeClr val="bg1"/>
                </a:solidFill>
              </a:rPr>
              <a:t> </a:t>
            </a:r>
            <a:r>
              <a:rPr lang="tr-TR" sz="2200" dirty="0" err="1" smtClean="0">
                <a:solidFill>
                  <a:schemeClr val="bg1"/>
                </a:solidFill>
              </a:rPr>
              <a:t>all</a:t>
            </a:r>
            <a:r>
              <a:rPr lang="tr-TR" sz="2200" dirty="0" smtClean="0">
                <a:solidFill>
                  <a:schemeClr val="bg1"/>
                </a:solidFill>
              </a:rPr>
              <a:t> </a:t>
            </a:r>
            <a:r>
              <a:rPr lang="tr-TR" sz="2200" dirty="0" err="1" smtClean="0">
                <a:solidFill>
                  <a:schemeClr val="bg1"/>
                </a:solidFill>
              </a:rPr>
              <a:t>the</a:t>
            </a:r>
            <a:r>
              <a:rPr lang="tr-TR" sz="2200" dirty="0" smtClean="0">
                <a:solidFill>
                  <a:schemeClr val="bg1"/>
                </a:solidFill>
              </a:rPr>
              <a:t> time</a:t>
            </a:r>
          </a:p>
          <a:p>
            <a:pPr>
              <a:spcBef>
                <a:spcPts val="0"/>
              </a:spcBef>
            </a:pPr>
            <a:endParaRPr lang="tr-TR" sz="2200" dirty="0" smtClean="0">
              <a:solidFill>
                <a:schemeClr val="bg1"/>
              </a:solidFill>
            </a:endParaRPr>
          </a:p>
        </p:txBody>
      </p:sp>
      <p:sp>
        <p:nvSpPr>
          <p:cNvPr id="7" name="İçerik Yer Tutucusu 5"/>
          <p:cNvSpPr>
            <a:spLocks noGrp="1"/>
          </p:cNvSpPr>
          <p:nvPr>
            <p:ph sz="quarter" idx="4294967295"/>
          </p:nvPr>
        </p:nvSpPr>
        <p:spPr>
          <a:xfrm>
            <a:off x="4644008" y="1196752"/>
            <a:ext cx="4320480" cy="5472608"/>
          </a:xfrm>
          <a:prstGeom prst="rect">
            <a:avLst/>
          </a:prstGeom>
        </p:spPr>
        <p:txBody>
          <a:bodyPr>
            <a:normAutofit/>
          </a:bodyPr>
          <a:lstStyle/>
          <a:p>
            <a:pPr marL="0" lvl="0" indent="0">
              <a:spcBef>
                <a:spcPts val="0"/>
              </a:spcBef>
              <a:buClr>
                <a:srgbClr val="759AA5">
                  <a:lumMod val="60000"/>
                  <a:lumOff val="40000"/>
                </a:srgbClr>
              </a:buClr>
              <a:buNone/>
            </a:pPr>
            <a:r>
              <a:rPr lang="en-US" dirty="0" smtClean="0">
                <a:solidFill>
                  <a:schemeClr val="bg1"/>
                </a:solidFill>
              </a:rPr>
              <a:t>You</a:t>
            </a:r>
            <a:r>
              <a:rPr lang="tr-TR" dirty="0" smtClean="0">
                <a:solidFill>
                  <a:schemeClr val="bg1"/>
                </a:solidFill>
              </a:rPr>
              <a:t> </a:t>
            </a:r>
            <a:r>
              <a:rPr lang="tr-TR" dirty="0" smtClean="0">
                <a:solidFill>
                  <a:prstClr val="black"/>
                </a:solidFill>
              </a:rPr>
              <a:t>have </a:t>
            </a:r>
            <a:r>
              <a:rPr lang="tr-TR" dirty="0" err="1">
                <a:solidFill>
                  <a:prstClr val="black"/>
                </a:solidFill>
              </a:rPr>
              <a:t>some</a:t>
            </a:r>
            <a:r>
              <a:rPr lang="tr-TR" dirty="0">
                <a:solidFill>
                  <a:prstClr val="black"/>
                </a:solidFill>
              </a:rPr>
              <a:t> </a:t>
            </a:r>
            <a:r>
              <a:rPr lang="tr-TR" dirty="0" err="1">
                <a:solidFill>
                  <a:prstClr val="black"/>
                </a:solidFill>
              </a:rPr>
              <a:t>problems</a:t>
            </a:r>
            <a:r>
              <a:rPr lang="tr-TR" dirty="0">
                <a:solidFill>
                  <a:prstClr val="black"/>
                </a:solidFill>
              </a:rPr>
              <a:t> </a:t>
            </a:r>
            <a:r>
              <a:rPr lang="tr-TR" dirty="0" err="1">
                <a:solidFill>
                  <a:prstClr val="black"/>
                </a:solidFill>
              </a:rPr>
              <a:t>with</a:t>
            </a:r>
            <a:r>
              <a:rPr lang="tr-TR" dirty="0">
                <a:solidFill>
                  <a:prstClr val="black"/>
                </a:solidFill>
              </a:rPr>
              <a:t> </a:t>
            </a:r>
            <a:r>
              <a:rPr lang="tr-TR" dirty="0" err="1">
                <a:solidFill>
                  <a:prstClr val="black"/>
                </a:solidFill>
              </a:rPr>
              <a:t>your</a:t>
            </a:r>
            <a:r>
              <a:rPr lang="tr-TR" dirty="0">
                <a:solidFill>
                  <a:prstClr val="black"/>
                </a:solidFill>
              </a:rPr>
              <a:t> </a:t>
            </a:r>
            <a:r>
              <a:rPr lang="tr-TR" dirty="0" err="1">
                <a:solidFill>
                  <a:prstClr val="black"/>
                </a:solidFill>
              </a:rPr>
              <a:t>neighbour</a:t>
            </a:r>
            <a:r>
              <a:rPr lang="tr-TR" dirty="0">
                <a:solidFill>
                  <a:prstClr val="black"/>
                </a:solidFill>
              </a:rPr>
              <a:t>. </a:t>
            </a:r>
            <a:r>
              <a:rPr lang="tr-TR" dirty="0" err="1">
                <a:solidFill>
                  <a:prstClr val="black"/>
                </a:solidFill>
              </a:rPr>
              <a:t>You</a:t>
            </a:r>
            <a:r>
              <a:rPr lang="tr-TR" dirty="0">
                <a:solidFill>
                  <a:prstClr val="black"/>
                </a:solidFill>
              </a:rPr>
              <a:t> </a:t>
            </a:r>
            <a:r>
              <a:rPr lang="tr-TR" dirty="0" err="1">
                <a:solidFill>
                  <a:prstClr val="black"/>
                </a:solidFill>
              </a:rPr>
              <a:t>would</a:t>
            </a:r>
            <a:r>
              <a:rPr lang="tr-TR" dirty="0">
                <a:solidFill>
                  <a:prstClr val="black"/>
                </a:solidFill>
              </a:rPr>
              <a:t> </a:t>
            </a:r>
            <a:r>
              <a:rPr lang="tr-TR" dirty="0" err="1">
                <a:solidFill>
                  <a:prstClr val="black"/>
                </a:solidFill>
              </a:rPr>
              <a:t>like</a:t>
            </a:r>
            <a:r>
              <a:rPr lang="tr-TR" dirty="0">
                <a:solidFill>
                  <a:prstClr val="black"/>
                </a:solidFill>
              </a:rPr>
              <a:t> </a:t>
            </a:r>
            <a:r>
              <a:rPr lang="tr-TR" dirty="0" err="1">
                <a:solidFill>
                  <a:prstClr val="black"/>
                </a:solidFill>
              </a:rPr>
              <a:t>to</a:t>
            </a:r>
            <a:r>
              <a:rPr lang="tr-TR" dirty="0">
                <a:solidFill>
                  <a:prstClr val="black"/>
                </a:solidFill>
              </a:rPr>
              <a:t> </a:t>
            </a:r>
            <a:r>
              <a:rPr lang="tr-TR" dirty="0" err="1">
                <a:solidFill>
                  <a:prstClr val="black"/>
                </a:solidFill>
              </a:rPr>
              <a:t>warn</a:t>
            </a:r>
            <a:r>
              <a:rPr lang="tr-TR" dirty="0">
                <a:solidFill>
                  <a:prstClr val="black"/>
                </a:solidFill>
              </a:rPr>
              <a:t> </a:t>
            </a:r>
            <a:r>
              <a:rPr lang="tr-TR" dirty="0" err="1">
                <a:solidFill>
                  <a:prstClr val="black"/>
                </a:solidFill>
              </a:rPr>
              <a:t>him</a:t>
            </a:r>
            <a:r>
              <a:rPr lang="tr-TR" dirty="0">
                <a:solidFill>
                  <a:prstClr val="black"/>
                </a:solidFill>
              </a:rPr>
              <a:t>/her but </a:t>
            </a:r>
            <a:r>
              <a:rPr lang="tr-TR" dirty="0" err="1">
                <a:solidFill>
                  <a:prstClr val="black"/>
                </a:solidFill>
              </a:rPr>
              <a:t>you</a:t>
            </a:r>
            <a:r>
              <a:rPr lang="tr-TR" dirty="0">
                <a:solidFill>
                  <a:prstClr val="black"/>
                </a:solidFill>
              </a:rPr>
              <a:t> </a:t>
            </a:r>
            <a:r>
              <a:rPr lang="tr-TR" dirty="0" err="1">
                <a:solidFill>
                  <a:prstClr val="black"/>
                </a:solidFill>
              </a:rPr>
              <a:t>don’t</a:t>
            </a:r>
            <a:r>
              <a:rPr lang="tr-TR" dirty="0">
                <a:solidFill>
                  <a:prstClr val="black"/>
                </a:solidFill>
              </a:rPr>
              <a:t> </a:t>
            </a:r>
            <a:r>
              <a:rPr lang="tr-TR" dirty="0" err="1">
                <a:solidFill>
                  <a:prstClr val="black"/>
                </a:solidFill>
              </a:rPr>
              <a:t>want</a:t>
            </a:r>
            <a:r>
              <a:rPr lang="tr-TR" dirty="0">
                <a:solidFill>
                  <a:prstClr val="black"/>
                </a:solidFill>
              </a:rPr>
              <a:t> </a:t>
            </a:r>
            <a:r>
              <a:rPr lang="tr-TR" dirty="0" err="1">
                <a:solidFill>
                  <a:prstClr val="black"/>
                </a:solidFill>
              </a:rPr>
              <a:t>to</a:t>
            </a:r>
            <a:r>
              <a:rPr lang="tr-TR" dirty="0">
                <a:solidFill>
                  <a:prstClr val="black"/>
                </a:solidFill>
              </a:rPr>
              <a:t> break his/her </a:t>
            </a:r>
            <a:r>
              <a:rPr lang="tr-TR" dirty="0" err="1">
                <a:solidFill>
                  <a:prstClr val="black"/>
                </a:solidFill>
              </a:rPr>
              <a:t>heart</a:t>
            </a:r>
            <a:r>
              <a:rPr lang="tr-TR" dirty="0">
                <a:solidFill>
                  <a:prstClr val="black"/>
                </a:solidFill>
              </a:rPr>
              <a:t>.</a:t>
            </a:r>
            <a:endParaRPr lang="tr-TR" sz="2200" dirty="0">
              <a:solidFill>
                <a:prstClr val="black"/>
              </a:solidFill>
            </a:endParaRPr>
          </a:p>
          <a:p>
            <a:pPr marL="0" indent="0">
              <a:spcBef>
                <a:spcPts val="0"/>
              </a:spcBef>
              <a:buNone/>
            </a:pPr>
            <a:endParaRPr lang="tr-TR" sz="2200" dirty="0" smtClean="0">
              <a:solidFill>
                <a:srgbClr val="FF0000"/>
              </a:solidFill>
            </a:endParaRPr>
          </a:p>
          <a:p>
            <a:pPr>
              <a:spcBef>
                <a:spcPts val="0"/>
              </a:spcBef>
            </a:pPr>
            <a:r>
              <a:rPr lang="tr-TR" sz="2200" dirty="0" err="1" smtClean="0">
                <a:solidFill>
                  <a:schemeClr val="bg1"/>
                </a:solidFill>
              </a:rPr>
              <a:t>Doesn’t</a:t>
            </a:r>
            <a:r>
              <a:rPr lang="tr-TR" sz="2200" dirty="0" smtClean="0">
                <a:solidFill>
                  <a:schemeClr val="bg1"/>
                </a:solidFill>
              </a:rPr>
              <a:t> pay </a:t>
            </a:r>
            <a:r>
              <a:rPr lang="tr-TR" sz="2200" dirty="0" err="1" smtClean="0">
                <a:solidFill>
                  <a:schemeClr val="bg1"/>
                </a:solidFill>
              </a:rPr>
              <a:t>the</a:t>
            </a:r>
            <a:r>
              <a:rPr lang="tr-TR" sz="2200" dirty="0" smtClean="0">
                <a:solidFill>
                  <a:schemeClr val="bg1"/>
                </a:solidFill>
              </a:rPr>
              <a:t> </a:t>
            </a:r>
            <a:r>
              <a:rPr lang="tr-TR" sz="2200" dirty="0" err="1" smtClean="0">
                <a:solidFill>
                  <a:schemeClr val="bg1"/>
                </a:solidFill>
              </a:rPr>
              <a:t>expenses</a:t>
            </a:r>
            <a:r>
              <a:rPr lang="tr-TR" sz="2200" dirty="0" smtClean="0">
                <a:solidFill>
                  <a:schemeClr val="bg1"/>
                </a:solidFill>
              </a:rPr>
              <a:t> of </a:t>
            </a:r>
            <a:r>
              <a:rPr lang="tr-TR" sz="2200" dirty="0" err="1" smtClean="0">
                <a:solidFill>
                  <a:schemeClr val="bg1"/>
                </a:solidFill>
              </a:rPr>
              <a:t>the</a:t>
            </a:r>
            <a:r>
              <a:rPr lang="tr-TR" sz="2200" dirty="0" smtClean="0">
                <a:solidFill>
                  <a:schemeClr val="bg1"/>
                </a:solidFill>
              </a:rPr>
              <a:t> </a:t>
            </a:r>
            <a:r>
              <a:rPr lang="tr-TR" sz="2200" dirty="0" err="1" smtClean="0">
                <a:solidFill>
                  <a:schemeClr val="bg1"/>
                </a:solidFill>
              </a:rPr>
              <a:t>maintenance</a:t>
            </a:r>
            <a:r>
              <a:rPr lang="tr-TR" sz="2200" dirty="0" smtClean="0">
                <a:solidFill>
                  <a:schemeClr val="bg1"/>
                </a:solidFill>
              </a:rPr>
              <a:t> of </a:t>
            </a:r>
            <a:r>
              <a:rPr lang="tr-TR" sz="2200" dirty="0" err="1" smtClean="0">
                <a:solidFill>
                  <a:schemeClr val="bg1"/>
                </a:solidFill>
              </a:rPr>
              <a:t>the</a:t>
            </a:r>
            <a:r>
              <a:rPr lang="tr-TR" sz="2200" dirty="0" smtClean="0">
                <a:solidFill>
                  <a:schemeClr val="bg1"/>
                </a:solidFill>
              </a:rPr>
              <a:t> </a:t>
            </a:r>
            <a:r>
              <a:rPr lang="tr-TR" sz="2200" dirty="0" err="1" smtClean="0">
                <a:solidFill>
                  <a:schemeClr val="bg1"/>
                </a:solidFill>
              </a:rPr>
              <a:t>building</a:t>
            </a:r>
            <a:r>
              <a:rPr lang="tr-TR" sz="2200" dirty="0" smtClean="0">
                <a:solidFill>
                  <a:schemeClr val="bg1"/>
                </a:solidFill>
              </a:rPr>
              <a:t> (but </a:t>
            </a:r>
            <a:r>
              <a:rPr lang="tr-TR" sz="2200" dirty="0" err="1" smtClean="0">
                <a:solidFill>
                  <a:schemeClr val="bg1"/>
                </a:solidFill>
              </a:rPr>
              <a:t>buys</a:t>
            </a:r>
            <a:r>
              <a:rPr lang="tr-TR" sz="2200" dirty="0" smtClean="0">
                <a:solidFill>
                  <a:schemeClr val="bg1"/>
                </a:solidFill>
              </a:rPr>
              <a:t> </a:t>
            </a:r>
            <a:r>
              <a:rPr lang="tr-TR" sz="2200" dirty="0" err="1" smtClean="0">
                <a:solidFill>
                  <a:schemeClr val="bg1"/>
                </a:solidFill>
              </a:rPr>
              <a:t>luxurious</a:t>
            </a:r>
            <a:r>
              <a:rPr lang="tr-TR" sz="2200" dirty="0" smtClean="0">
                <a:solidFill>
                  <a:schemeClr val="bg1"/>
                </a:solidFill>
              </a:rPr>
              <a:t> </a:t>
            </a:r>
            <a:r>
              <a:rPr lang="tr-TR" sz="2200" dirty="0" err="1" smtClean="0">
                <a:solidFill>
                  <a:schemeClr val="bg1"/>
                </a:solidFill>
              </a:rPr>
              <a:t>things</a:t>
            </a:r>
            <a:r>
              <a:rPr lang="tr-TR" sz="2200" dirty="0" smtClean="0">
                <a:solidFill>
                  <a:schemeClr val="bg1"/>
                </a:solidFill>
              </a:rPr>
              <a:t>)</a:t>
            </a:r>
          </a:p>
          <a:p>
            <a:pPr>
              <a:spcBef>
                <a:spcPts val="0"/>
              </a:spcBef>
            </a:pPr>
            <a:r>
              <a:rPr lang="tr-TR" sz="2200" dirty="0" err="1" smtClean="0">
                <a:solidFill>
                  <a:schemeClr val="bg1"/>
                </a:solidFill>
              </a:rPr>
              <a:t>Leaves</a:t>
            </a:r>
            <a:r>
              <a:rPr lang="tr-TR" sz="2200" dirty="0" smtClean="0">
                <a:solidFill>
                  <a:schemeClr val="bg1"/>
                </a:solidFill>
              </a:rPr>
              <a:t> </a:t>
            </a:r>
            <a:r>
              <a:rPr lang="tr-TR" sz="2200" dirty="0" err="1" smtClean="0">
                <a:solidFill>
                  <a:schemeClr val="bg1"/>
                </a:solidFill>
              </a:rPr>
              <a:t>the</a:t>
            </a:r>
            <a:r>
              <a:rPr lang="tr-TR" sz="2200" dirty="0" smtClean="0">
                <a:solidFill>
                  <a:schemeClr val="bg1"/>
                </a:solidFill>
              </a:rPr>
              <a:t> </a:t>
            </a:r>
            <a:r>
              <a:rPr lang="tr-TR" sz="2200" dirty="0" err="1" smtClean="0">
                <a:solidFill>
                  <a:schemeClr val="bg1"/>
                </a:solidFill>
              </a:rPr>
              <a:t>rubbish</a:t>
            </a:r>
            <a:r>
              <a:rPr lang="tr-TR" sz="2200" dirty="0" smtClean="0">
                <a:solidFill>
                  <a:schemeClr val="bg1"/>
                </a:solidFill>
              </a:rPr>
              <a:t> </a:t>
            </a:r>
            <a:r>
              <a:rPr lang="tr-TR" sz="2200" dirty="0" err="1" smtClean="0">
                <a:solidFill>
                  <a:schemeClr val="bg1"/>
                </a:solidFill>
              </a:rPr>
              <a:t>outside</a:t>
            </a:r>
            <a:endParaRPr lang="tr-TR" sz="2200" dirty="0" smtClean="0">
              <a:solidFill>
                <a:schemeClr val="bg1"/>
              </a:solidFill>
            </a:endParaRPr>
          </a:p>
          <a:p>
            <a:pPr>
              <a:spcBef>
                <a:spcPts val="0"/>
              </a:spcBef>
            </a:pPr>
            <a:r>
              <a:rPr lang="tr-TR" sz="2200" dirty="0" err="1" smtClean="0">
                <a:solidFill>
                  <a:schemeClr val="bg1"/>
                </a:solidFill>
              </a:rPr>
              <a:t>Attends</a:t>
            </a:r>
            <a:r>
              <a:rPr lang="tr-TR" sz="2200" dirty="0" smtClean="0">
                <a:solidFill>
                  <a:schemeClr val="bg1"/>
                </a:solidFill>
              </a:rPr>
              <a:t> </a:t>
            </a:r>
            <a:r>
              <a:rPr lang="tr-TR" sz="2200" dirty="0" err="1" smtClean="0">
                <a:solidFill>
                  <a:schemeClr val="bg1"/>
                </a:solidFill>
              </a:rPr>
              <a:t>your</a:t>
            </a:r>
            <a:r>
              <a:rPr lang="tr-TR" sz="2200" dirty="0" smtClean="0">
                <a:solidFill>
                  <a:schemeClr val="bg1"/>
                </a:solidFill>
              </a:rPr>
              <a:t> </a:t>
            </a:r>
            <a:r>
              <a:rPr lang="tr-TR" sz="2200" dirty="0" err="1" smtClean="0">
                <a:solidFill>
                  <a:schemeClr val="bg1"/>
                </a:solidFill>
              </a:rPr>
              <a:t>parties</a:t>
            </a:r>
            <a:r>
              <a:rPr lang="tr-TR" sz="2200" dirty="0" smtClean="0">
                <a:solidFill>
                  <a:schemeClr val="bg1"/>
                </a:solidFill>
              </a:rPr>
              <a:t> but </a:t>
            </a:r>
            <a:r>
              <a:rPr lang="tr-TR" sz="2200" dirty="0" err="1" smtClean="0">
                <a:solidFill>
                  <a:schemeClr val="bg1"/>
                </a:solidFill>
              </a:rPr>
              <a:t>never</a:t>
            </a:r>
            <a:r>
              <a:rPr lang="tr-TR" sz="2200" dirty="0" smtClean="0">
                <a:solidFill>
                  <a:schemeClr val="bg1"/>
                </a:solidFill>
              </a:rPr>
              <a:t> </a:t>
            </a:r>
            <a:r>
              <a:rPr lang="tr-TR" sz="2200" dirty="0" err="1" smtClean="0">
                <a:solidFill>
                  <a:schemeClr val="bg1"/>
                </a:solidFill>
              </a:rPr>
              <a:t>invites</a:t>
            </a:r>
            <a:r>
              <a:rPr lang="tr-TR" sz="2200" dirty="0" smtClean="0">
                <a:solidFill>
                  <a:schemeClr val="bg1"/>
                </a:solidFill>
              </a:rPr>
              <a:t> </a:t>
            </a:r>
            <a:r>
              <a:rPr lang="tr-TR" sz="2200" dirty="0" err="1" smtClean="0">
                <a:solidFill>
                  <a:schemeClr val="bg1"/>
                </a:solidFill>
              </a:rPr>
              <a:t>you</a:t>
            </a:r>
            <a:endParaRPr lang="tr-TR" sz="2200" dirty="0" smtClean="0">
              <a:solidFill>
                <a:schemeClr val="bg1"/>
              </a:solidFill>
            </a:endParaRPr>
          </a:p>
          <a:p>
            <a:pPr>
              <a:spcBef>
                <a:spcPts val="0"/>
              </a:spcBef>
            </a:pPr>
            <a:endParaRPr lang="tr-TR" sz="2200" dirty="0" smtClean="0">
              <a:solidFill>
                <a:schemeClr val="bg1"/>
              </a:solidFill>
            </a:endParaRPr>
          </a:p>
          <a:p>
            <a:pPr>
              <a:spcBef>
                <a:spcPts val="0"/>
              </a:spcBef>
            </a:pPr>
            <a:endParaRPr lang="tr-TR" sz="2200" dirty="0">
              <a:solidFill>
                <a:srgbClr val="FF0000"/>
              </a:solidFill>
            </a:endParaRPr>
          </a:p>
        </p:txBody>
      </p:sp>
    </p:spTree>
    <p:extLst>
      <p:ext uri="{BB962C8B-B14F-4D97-AF65-F5344CB8AC3E}">
        <p14:creationId xmlns:p14="http://schemas.microsoft.com/office/powerpoint/2010/main" val="903233056"/>
      </p:ext>
    </p:extLst>
  </p:cSld>
  <p:clrMapOvr>
    <a:masterClrMapping/>
  </p:clrMapOvr>
  <p:timing>
    <p:tnLst>
      <p:par>
        <p:cTn id="1" dur="indefinite" restart="never" nodeType="tmRoot"/>
      </p:par>
    </p:tnLst>
  </p:timing>
</p:sld>
</file>

<file path=ppt/theme/theme1.xml><?xml version="1.0" encoding="utf-8"?>
<a:theme xmlns:a="http://schemas.openxmlformats.org/drawingml/2006/main" name="Hasır">
  <a:themeElements>
    <a:clrScheme name="Hasır">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y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asır">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452</TotalTime>
  <Words>1079</Words>
  <Application>Microsoft Office PowerPoint</Application>
  <PresentationFormat>Ekran Gösterisi (4:3)</PresentationFormat>
  <Paragraphs>129</Paragraphs>
  <Slides>10</Slides>
  <Notes>1</Notes>
  <HiddenSlides>0</HiddenSlides>
  <MMClips>0</MMClips>
  <ScaleCrop>false</ScaleCrop>
  <HeadingPairs>
    <vt:vector size="4" baseType="variant">
      <vt:variant>
        <vt:lpstr>Tema</vt:lpstr>
      </vt:variant>
      <vt:variant>
        <vt:i4>1</vt:i4>
      </vt:variant>
      <vt:variant>
        <vt:lpstr>Slayt Başlıkları</vt:lpstr>
      </vt:variant>
      <vt:variant>
        <vt:i4>10</vt:i4>
      </vt:variant>
    </vt:vector>
  </HeadingPairs>
  <TitlesOfParts>
    <vt:vector size="11" baseType="lpstr">
      <vt:lpstr>Hasır</vt:lpstr>
      <vt:lpstr>TING  STUDY PACK IV</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STUDY PACK III</dc:title>
  <dc:creator>aylngn</dc:creator>
  <cp:lastModifiedBy>merveutku</cp:lastModifiedBy>
  <cp:revision>71</cp:revision>
  <dcterms:created xsi:type="dcterms:W3CDTF">2015-11-21T20:36:04Z</dcterms:created>
  <dcterms:modified xsi:type="dcterms:W3CDTF">2018-05-18T08:28:08Z</dcterms:modified>
</cp:coreProperties>
</file>