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573"/>
    <a:srgbClr val="1D375C"/>
    <a:srgbClr val="7D4083"/>
    <a:srgbClr val="99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3DBA-55D8-4CF8-B159-D224E9063D86}" v="171" dt="2020-09-22T15:29:16.282"/>
    <p1510:client id="{DEE73403-FC3F-4289-A50B-A60E19C94DA4}" v="24" dt="2020-09-22T16:47:25.716"/>
    <p1510:client id="{E17E4760-3D8E-44E5-9A30-985E3650B386}" v="44" dt="2020-09-22T16:03:16.5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85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1D375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90" y="10795"/>
            <a:ext cx="12139220" cy="2804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1D375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E857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E857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21.02.2021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21.02.2021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D7D04561-7C88-4FA8-AACF-F4A220092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 descr="metin, işaret içeren bir resim&#10;&#10;Açıklama otomatik olarak oluşturuldu">
            <a:extLst>
              <a:ext uri="{FF2B5EF4-FFF2-40B4-BE49-F238E27FC236}">
                <a16:creationId xmlns:a16="http://schemas.microsoft.com/office/drawing/2014/main" id="{47E92611-F60D-45E7-9E77-FBCB6738A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77" y="1750908"/>
            <a:ext cx="968645" cy="13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0</Words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2020-09-22T13:08:19Z</dcterms:created>
  <dcterms:modified xsi:type="dcterms:W3CDTF">2021-02-21T16:12:10Z</dcterms:modified>
</cp:coreProperties>
</file>