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99AEA9"/>
    <a:srgbClr val="1D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8D6839-38CF-45BB-87EC-CCAE2648ACC1}" v="31" dt="2020-09-22T16:47:47.550"/>
    <p1510:client id="{AE463DBA-55D8-4CF8-B159-D224E9063D86}" v="171" dt="2020-09-22T15:29:16.2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85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10" name="Resim 9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0470BE6C-84CC-4F8D-9FD6-5AF4F06AE6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8895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Resim 8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AA1AF686-6C16-47D3-AE1B-74AF88128DA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D375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D375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21.02.2021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0</Words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2020-09-22T13:08:19Z</dcterms:created>
  <dcterms:modified xsi:type="dcterms:W3CDTF">2021-02-21T16:11:46Z</dcterms:modified>
</cp:coreProperties>
</file>