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3.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4.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theme/theme5.xml" ContentType="application/vnd.openxmlformats-officedocument.theme+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 id="2147483817" r:id="rId2"/>
    <p:sldMasterId id="2147483835" r:id="rId3"/>
    <p:sldMasterId id="2147483924" r:id="rId4"/>
    <p:sldMasterId id="2147483936" r:id="rId5"/>
    <p:sldMasterId id="2147483953" r:id="rId6"/>
  </p:sldMasterIdLst>
  <p:sldIdLst>
    <p:sldId id="256" r:id="rId7"/>
    <p:sldId id="265" r:id="rId8"/>
    <p:sldId id="278" r:id="rId9"/>
    <p:sldId id="258" r:id="rId10"/>
    <p:sldId id="257" r:id="rId11"/>
    <p:sldId id="260" r:id="rId12"/>
    <p:sldId id="261" r:id="rId13"/>
    <p:sldId id="262" r:id="rId14"/>
    <p:sldId id="263" r:id="rId15"/>
    <p:sldId id="264" r:id="rId16"/>
    <p:sldId id="275" r:id="rId17"/>
    <p:sldId id="268" r:id="rId18"/>
    <p:sldId id="279" r:id="rId19"/>
    <p:sldId id="269" r:id="rId20"/>
    <p:sldId id="267" r:id="rId21"/>
    <p:sldId id="276" r:id="rId22"/>
    <p:sldId id="271" r:id="rId23"/>
    <p:sldId id="273" r:id="rId24"/>
    <p:sldId id="272" r:id="rId25"/>
    <p:sldId id="280" r:id="rId26"/>
  </p:sldIdLst>
  <p:sldSz cx="12192000" cy="6858000"/>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369C58"/>
    <a:srgbClr val="FDFEFE"/>
    <a:srgbClr val="A83F2A"/>
    <a:srgbClr val="663300"/>
    <a:srgbClr val="00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0" d="100"/>
          <a:sy n="80" d="100"/>
        </p:scale>
        <p:origin x="34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slideMaster" Target="slideMasters/slideMaster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2" Type="http://schemas.openxmlformats.org/officeDocument/2006/relationships/slideMaster" Target="slideMasters/slideMaster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5.xml"/><Relationship Id="rId24" Type="http://schemas.openxmlformats.org/officeDocument/2006/relationships/slide" Target="slides/slide18.xml"/><Relationship Id="rId5" Type="http://schemas.openxmlformats.org/officeDocument/2006/relationships/slideMaster" Target="slideMasters/slideMaster5.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slideMaster" Target="slideMasters/slideMaster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pic>
        <p:nvPicPr>
          <p:cNvPr id="7" name="Picture 6"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tr-TR" smtClean="0"/>
              <a:t>Asıl başlık stili için tıklatın</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1371600" y="4323845"/>
            <a:ext cx="6400800" cy="365125"/>
          </a:xfrm>
        </p:spPr>
        <p:txBody>
          <a:bodyPr/>
          <a:lstStyle/>
          <a:p>
            <a:endParaRPr lang="tr-TR"/>
          </a:p>
        </p:txBody>
      </p:sp>
      <p:sp>
        <p:nvSpPr>
          <p:cNvPr id="6" name="Slide Number Placeholder 5"/>
          <p:cNvSpPr>
            <a:spLocks noGrp="1"/>
          </p:cNvSpPr>
          <p:nvPr>
            <p:ph type="sldNum" sz="quarter" idx="12"/>
          </p:nvPr>
        </p:nvSpPr>
        <p:spPr>
          <a:xfrm>
            <a:off x="8077200" y="1430866"/>
            <a:ext cx="2743200"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1914419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910863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tr-TR" smtClean="0"/>
              <a:t>Asıl başlık stili için tıklatın</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685800" y="381001"/>
            <a:ext cx="6991492" cy="364065"/>
          </a:xfrm>
        </p:spPr>
        <p:txBody>
          <a:bodyPr/>
          <a:lstStyle/>
          <a:p>
            <a:endParaRPr lang="tr-TR"/>
          </a:p>
        </p:txBody>
      </p:sp>
      <p:sp>
        <p:nvSpPr>
          <p:cNvPr id="6" name="Slide Number Placeholder 5"/>
          <p:cNvSpPr>
            <a:spLocks noGrp="1"/>
          </p:cNvSpPr>
          <p:nvPr>
            <p:ph type="sldNum" sz="quarter" idx="12"/>
          </p:nvPr>
        </p:nvSpPr>
        <p:spPr>
          <a:xfrm>
            <a:off x="10862452" y="381000"/>
            <a:ext cx="643748"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8926481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5055761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685800" y="3132666"/>
            <a:ext cx="5311775" cy="3086019"/>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172200" y="3132666"/>
            <a:ext cx="5334000" cy="3086019"/>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2661048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313981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415220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tr-TR" smtClean="0"/>
              <a:t>Asıl başlık stili için tıklatın</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0565475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5757075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692475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Başlık ve Resim Yazısı">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a:xfrm>
            <a:off x="685800" y="379941"/>
            <a:ext cx="6991492" cy="365125"/>
          </a:xfrm>
        </p:spPr>
        <p:txBody>
          <a:bodyPr/>
          <a:lstStyle/>
          <a:p>
            <a:endParaRPr lang="tr-TR"/>
          </a:p>
        </p:txBody>
      </p:sp>
      <p:sp>
        <p:nvSpPr>
          <p:cNvPr id="7" name="Slide Number Placeholder 6"/>
          <p:cNvSpPr>
            <a:spLocks noGrp="1"/>
          </p:cNvSpPr>
          <p:nvPr>
            <p:ph type="sldNum" sz="quarter" idx="12"/>
          </p:nvPr>
        </p:nvSpPr>
        <p:spPr>
          <a:xfrm>
            <a:off x="10862452" y="381000"/>
            <a:ext cx="643748"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1567844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Resim Yazılı Alıntı">
    <p:spTree>
      <p:nvGrpSpPr>
        <p:cNvPr id="1" name=""/>
        <p:cNvGrpSpPr/>
        <p:nvPr/>
      </p:nvGrpSpPr>
      <p:grpSpPr>
        <a:xfrm>
          <a:off x="0" y="0"/>
          <a:ext cx="0" cy="0"/>
          <a:chOff x="0" y="0"/>
          <a:chExt cx="0" cy="0"/>
        </a:xfrm>
      </p:grpSpPr>
      <p:pic>
        <p:nvPicPr>
          <p:cNvPr id="13" name="Picture 12"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tr-TR" smtClean="0"/>
              <a:t>Asıl başlık stili için tıklatın</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a:xfrm>
            <a:off x="685800" y="379941"/>
            <a:ext cx="6991492" cy="365125"/>
          </a:xfrm>
        </p:spPr>
        <p:txBody>
          <a:bodyPr/>
          <a:lstStyle/>
          <a:p>
            <a:endParaRPr lang="tr-TR"/>
          </a:p>
        </p:txBody>
      </p:sp>
      <p:sp>
        <p:nvSpPr>
          <p:cNvPr id="7" name="Slide Number Placeholder 6"/>
          <p:cNvSpPr>
            <a:spLocks noGrp="1"/>
          </p:cNvSpPr>
          <p:nvPr>
            <p:ph type="sldNum" sz="quarter" idx="12"/>
          </p:nvPr>
        </p:nvSpPr>
        <p:spPr>
          <a:xfrm>
            <a:off x="10862452" y="381000"/>
            <a:ext cx="643748" cy="365125"/>
          </a:xfrm>
        </p:spPr>
        <p:txBody>
          <a:bodyPr/>
          <a:lstStyle/>
          <a:p>
            <a:fld id="{F0C208D3-EA83-4673-8919-EF294F4EADF1}" type="slidenum">
              <a:rPr lang="tr-TR" smtClean="0"/>
              <a:t>‹#›</a:t>
            </a:fld>
            <a:endParaRPr lang="tr-TR"/>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4459735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İsim Kartı">
    <p:spTree>
      <p:nvGrpSpPr>
        <p:cNvPr id="1" name=""/>
        <p:cNvGrpSpPr/>
        <p:nvPr/>
      </p:nvGrpSpPr>
      <p:grpSpPr>
        <a:xfrm>
          <a:off x="0" y="0"/>
          <a:ext cx="0" cy="0"/>
          <a:chOff x="0" y="0"/>
          <a:chExt cx="0" cy="0"/>
        </a:xfrm>
      </p:grpSpPr>
      <p:pic>
        <p:nvPicPr>
          <p:cNvPr id="9" name="Picture 8"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a:xfrm>
            <a:off x="685800" y="378883"/>
            <a:ext cx="6991492" cy="365125"/>
          </a:xfrm>
        </p:spPr>
        <p:txBody>
          <a:bodyPr/>
          <a:lstStyle/>
          <a:p>
            <a:endParaRPr lang="tr-TR"/>
          </a:p>
        </p:txBody>
      </p:sp>
      <p:sp>
        <p:nvSpPr>
          <p:cNvPr id="7" name="Slide Number Placeholder 6"/>
          <p:cNvSpPr>
            <a:spLocks noGrp="1"/>
          </p:cNvSpPr>
          <p:nvPr>
            <p:ph type="sldNum" sz="quarter" idx="12"/>
          </p:nvPr>
        </p:nvSpPr>
        <p:spPr>
          <a:xfrm>
            <a:off x="10862452" y="381000"/>
            <a:ext cx="643748"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99291303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Sütu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tr-TR" smtClean="0"/>
              <a:t>Asıl başlık stili için tıklatın</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6668311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Resim Sütunu">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tr-TR" smtClean="0"/>
              <a:t>Asıl başlık stili için tıklatın</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269795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41749588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Dikey Başlık ve Metin">
    <p:spTree>
      <p:nvGrpSpPr>
        <p:cNvPr id="1" name=""/>
        <p:cNvGrpSpPr/>
        <p:nvPr/>
      </p:nvGrpSpPr>
      <p:grpSpPr>
        <a:xfrm>
          <a:off x="0" y="0"/>
          <a:ext cx="0" cy="0"/>
          <a:chOff x="0" y="0"/>
          <a:chExt cx="0" cy="0"/>
        </a:xfrm>
      </p:grpSpPr>
      <p:pic>
        <p:nvPicPr>
          <p:cNvPr id="8" name="Picture 7" descr="C0-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685800" y="381000"/>
            <a:ext cx="6991492" cy="365125"/>
          </a:xfrm>
        </p:spPr>
        <p:txBody>
          <a:bodyPr/>
          <a:lstStyle/>
          <a:p>
            <a:endParaRPr lang="tr-TR"/>
          </a:p>
        </p:txBody>
      </p:sp>
      <p:sp>
        <p:nvSpPr>
          <p:cNvPr id="6" name="Slide Number Placeholder 5"/>
          <p:cNvSpPr>
            <a:spLocks noGrp="1"/>
          </p:cNvSpPr>
          <p:nvPr>
            <p:ph type="sldNum" sz="quarter" idx="12"/>
          </p:nvPr>
        </p:nvSpPr>
        <p:spPr>
          <a:xfrm>
            <a:off x="10862452" y="381000"/>
            <a:ext cx="643748"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532718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tr-TR" smtClean="0"/>
              <a:t>Asıl başlık stili için tıklatın</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5332412" y="5883275"/>
            <a:ext cx="4324044" cy="365125"/>
          </a:xfrm>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0069712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nchor="ct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a:xfrm>
            <a:off x="10951856" y="5867131"/>
            <a:ext cx="5511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81014466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8439829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8798438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61635895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08485813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03365743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tr-TR" smtClean="0"/>
              <a:t>Asıl başlık stili için tıklatın</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41544659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tr-TR" smtClean="0"/>
              <a:t>Asıl başlık stili için tıklatın</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745486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736788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439216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06903942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91408731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tr-TR" smtClean="0"/>
              <a:t>Asıl başlık stili için tıklatın</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8681707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tr-TR" smtClean="0"/>
              <a:t>Asıl başlık stili için tıklatın</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tr-TR" smtClean="0"/>
              <a:t>Asıl metin stillerini düzenlemek için tıklatın</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92192402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32397700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55641938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Unvan 1"/>
          <p:cNvSpPr>
            <a:spLocks noGrp="1"/>
          </p:cNvSpPr>
          <p:nvPr>
            <p:ph type="ctrTitle"/>
          </p:nvPr>
        </p:nvSpPr>
        <p:spPr>
          <a:xfrm>
            <a:off x="1524000" y="1122363"/>
            <a:ext cx="9144000" cy="2387600"/>
          </a:xfrm>
        </p:spPr>
        <p:txBody>
          <a:bodyPr anchor="b"/>
          <a:lstStyle>
            <a:lvl1pPr algn="ctr">
              <a:defRPr sz="6000"/>
            </a:lvl1pPr>
          </a:lstStyle>
          <a:p>
            <a:r>
              <a:rPr lang="tr-TR" smtClean="0"/>
              <a:t>Asıl başlık stili için tıklatın</a:t>
            </a:r>
            <a:endParaRPr lang="tr-TR"/>
          </a:p>
        </p:txBody>
      </p:sp>
      <p:sp>
        <p:nvSpPr>
          <p:cNvPr id="3" name="Alt Başlık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9280755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8923724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Unvan 1"/>
          <p:cNvSpPr>
            <a:spLocks noGrp="1"/>
          </p:cNvSpPr>
          <p:nvPr>
            <p:ph type="title"/>
          </p:nvPr>
        </p:nvSpPr>
        <p:spPr>
          <a:xfrm>
            <a:off x="831850" y="1709738"/>
            <a:ext cx="10515600" cy="2852737"/>
          </a:xfrm>
        </p:spPr>
        <p:txBody>
          <a:bodyPr anchor="b"/>
          <a:lstStyle>
            <a:lvl1pPr>
              <a:defRPr sz="6000"/>
            </a:lvl1pPr>
          </a:lstStyle>
          <a:p>
            <a:r>
              <a:rPr lang="tr-TR" smtClean="0"/>
              <a:t>Asıl başlık stili için tıklatın</a:t>
            </a:r>
            <a:endParaRPr lang="tr-TR"/>
          </a:p>
        </p:txBody>
      </p:sp>
      <p:sp>
        <p:nvSpPr>
          <p:cNvPr id="3" name="Metin Yer Tutucusu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15116922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838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6172200" y="1825625"/>
            <a:ext cx="5181600" cy="435133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7296099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Unvan 1"/>
          <p:cNvSpPr>
            <a:spLocks noGrp="1"/>
          </p:cNvSpPr>
          <p:nvPr>
            <p:ph type="title"/>
          </p:nvPr>
        </p:nvSpPr>
        <p:spPr>
          <a:xfrm>
            <a:off x="839788" y="365125"/>
            <a:ext cx="10515600" cy="1325563"/>
          </a:xfrm>
        </p:spPr>
        <p:txBody>
          <a:bodyPr/>
          <a:lstStyle/>
          <a:p>
            <a:r>
              <a:rPr lang="tr-TR" smtClean="0"/>
              <a:t>Asıl başlık stili için tıklatın</a:t>
            </a:r>
            <a:endParaRPr lang="tr-TR"/>
          </a:p>
        </p:txBody>
      </p:sp>
      <p:sp>
        <p:nvSpPr>
          <p:cNvPr id="3" name="Metin Yer Tutucusu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839788" y="2505075"/>
            <a:ext cx="5157787"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6172200" y="2505075"/>
            <a:ext cx="5183188" cy="3684588"/>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Altbilgi Yer Tutucusu 7"/>
          <p:cNvSpPr>
            <a:spLocks noGrp="1"/>
          </p:cNvSpPr>
          <p:nvPr>
            <p:ph type="ftr" sz="quarter" idx="11"/>
          </p:nvPr>
        </p:nvSpPr>
        <p:spPr/>
        <p:txBody>
          <a:bodyPr/>
          <a:lstStyle/>
          <a:p>
            <a:endParaRPr lang="tr-TR"/>
          </a:p>
        </p:txBody>
      </p:sp>
      <p:sp>
        <p:nvSpPr>
          <p:cNvPr id="9" name="Slayt Numarası Yer Tutucusu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82168442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Veri Yer Tutucusu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Altbilgi Yer Tutucusu 3"/>
          <p:cNvSpPr>
            <a:spLocks noGrp="1"/>
          </p:cNvSpPr>
          <p:nvPr>
            <p:ph type="ftr" sz="quarter" idx="11"/>
          </p:nvPr>
        </p:nvSpPr>
        <p:spPr/>
        <p:txBody>
          <a:bodyPr/>
          <a:lstStyle/>
          <a:p>
            <a:endParaRPr lang="tr-TR"/>
          </a:p>
        </p:txBody>
      </p:sp>
      <p:sp>
        <p:nvSpPr>
          <p:cNvPr id="5" name="Slayt Numarası Yer Tutucusu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53067915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1"/>
          <p:cNvSpPr>
            <a:spLocks noGrp="1"/>
          </p:cNvSpPr>
          <p:nvPr>
            <p:ph type="dt" sz="half" idx="10"/>
          </p:nvPr>
        </p:nvSpPr>
        <p:spPr/>
        <p:txBody>
          <a:bodyPr/>
          <a:lstStyle/>
          <a:p>
            <a:fld id="{9C0D4284-37B2-4C5D-A5B1-553D011A9042}" type="datetimeFigureOut">
              <a:rPr lang="tr-TR" smtClean="0"/>
              <a:t>28.07.2018</a:t>
            </a:fld>
            <a:endParaRPr lang="tr-TR"/>
          </a:p>
        </p:txBody>
      </p:sp>
      <p:sp>
        <p:nvSpPr>
          <p:cNvPr id="3" name="Altbilgi Yer Tutucusu 2"/>
          <p:cNvSpPr>
            <a:spLocks noGrp="1"/>
          </p:cNvSpPr>
          <p:nvPr>
            <p:ph type="ftr" sz="quarter" idx="11"/>
          </p:nvPr>
        </p:nvSpPr>
        <p:spPr/>
        <p:txBody>
          <a:bodyPr/>
          <a:lstStyle/>
          <a:p>
            <a:endParaRPr lang="tr-TR"/>
          </a:p>
        </p:txBody>
      </p:sp>
      <p:sp>
        <p:nvSpPr>
          <p:cNvPr id="4" name="Slayt Numarası Yer Tutucusu 3"/>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34625553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İçerik Yer Tutucus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34422629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Unvan 1"/>
          <p:cNvSpPr>
            <a:spLocks noGrp="1"/>
          </p:cNvSpPr>
          <p:nvPr>
            <p:ph type="title"/>
          </p:nvPr>
        </p:nvSpPr>
        <p:spPr>
          <a:xfrm>
            <a:off x="839788" y="457200"/>
            <a:ext cx="3932237" cy="1600200"/>
          </a:xfrm>
        </p:spPr>
        <p:txBody>
          <a:bodyPr anchor="b"/>
          <a:lstStyle>
            <a:lvl1pPr>
              <a:defRPr sz="3200"/>
            </a:lvl1pPr>
          </a:lstStyle>
          <a:p>
            <a:r>
              <a:rPr lang="tr-TR" smtClean="0"/>
              <a:t>Asıl başlık stili için tıklatın</a:t>
            </a:r>
            <a:endParaRPr lang="tr-TR"/>
          </a:p>
        </p:txBody>
      </p:sp>
      <p:sp>
        <p:nvSpPr>
          <p:cNvPr id="3" name="Resim Yer Tutucusu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Metin Yer Tutucusu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Veri Yer Tutucusu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Altbilgi Yer Tutucusu 5"/>
          <p:cNvSpPr>
            <a:spLocks noGrp="1"/>
          </p:cNvSpPr>
          <p:nvPr>
            <p:ph type="ftr" sz="quarter" idx="11"/>
          </p:nvPr>
        </p:nvSpPr>
        <p:spPr/>
        <p:txBody>
          <a:bodyPr/>
          <a:lstStyle/>
          <a:p>
            <a:endParaRPr lang="tr-TR"/>
          </a:p>
        </p:txBody>
      </p:sp>
      <p:sp>
        <p:nvSpPr>
          <p:cNvPr id="7" name="Slayt Numarası Yer Tutucusu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945141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442604539"/>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8724900" y="365125"/>
            <a:ext cx="2628900" cy="5811838"/>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838200" y="365125"/>
            <a:ext cx="7734300" cy="5811838"/>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Altbilgi Yer Tutucusu 4"/>
          <p:cNvSpPr>
            <a:spLocks noGrp="1"/>
          </p:cNvSpPr>
          <p:nvPr>
            <p:ph type="ftr" sz="quarter" idx="11"/>
          </p:nvPr>
        </p:nvSpPr>
        <p:spPr/>
        <p:txBody>
          <a:bodyPr/>
          <a:lstStyle/>
          <a:p>
            <a:endParaRPr lang="tr-TR"/>
          </a:p>
        </p:txBody>
      </p:sp>
      <p:sp>
        <p:nvSpPr>
          <p:cNvPr id="6" name="Slayt Numarası Yer Tutucusu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37531938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45298960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06625642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295427950"/>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8" name="Date Placeholder 7"/>
          <p:cNvSpPr>
            <a:spLocks noGrp="1"/>
          </p:cNvSpPr>
          <p:nvPr>
            <p:ph type="dt" sz="half" idx="10"/>
          </p:nvPr>
        </p:nvSpPr>
        <p:spPr/>
        <p:txBody>
          <a:bodyPr/>
          <a:lstStyle/>
          <a:p>
            <a:fld id="{9C0D4284-37B2-4C5D-A5B1-553D011A9042}" type="datetimeFigureOut">
              <a:rPr lang="tr-TR" smtClean="0"/>
              <a:t>28.07.2018</a:t>
            </a:fld>
            <a:endParaRPr lang="tr-TR"/>
          </a:p>
        </p:txBody>
      </p:sp>
      <p:sp>
        <p:nvSpPr>
          <p:cNvPr id="9" name="Footer Placeholder 8"/>
          <p:cNvSpPr>
            <a:spLocks noGrp="1"/>
          </p:cNvSpPr>
          <p:nvPr>
            <p:ph type="ftr" sz="quarter" idx="11"/>
          </p:nvPr>
        </p:nvSpPr>
        <p:spPr/>
        <p:txBody>
          <a:bodyPr/>
          <a:lstStyle/>
          <a:p>
            <a:endParaRPr lang="tr-TR"/>
          </a:p>
        </p:txBody>
      </p:sp>
      <p:sp>
        <p:nvSpPr>
          <p:cNvPr id="10" name="Slide Number Placeholder 9"/>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62452238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11" name="Footer Placeholder 10"/>
          <p:cNvSpPr>
            <a:spLocks noGrp="1"/>
          </p:cNvSpPr>
          <p:nvPr>
            <p:ph type="ftr" sz="quarter" idx="11"/>
          </p:nvPr>
        </p:nvSpPr>
        <p:spPr/>
        <p:txBody>
          <a:bodyPr/>
          <a:lstStyle/>
          <a:p>
            <a:endParaRPr lang="tr-TR"/>
          </a:p>
        </p:txBody>
      </p:sp>
      <p:sp>
        <p:nvSpPr>
          <p:cNvPr id="12" name="Slide Number Placeholder 11"/>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686173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tr-TR" smtClean="0"/>
              <a:t>Asıl başlık stili için tıklatın</a:t>
            </a:r>
            <a:endParaRPr lang="en-US" dirty="0"/>
          </a:p>
        </p:txBody>
      </p:sp>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7" name="Footer Placeholder 6"/>
          <p:cNvSpPr>
            <a:spLocks noGrp="1"/>
          </p:cNvSpPr>
          <p:nvPr>
            <p:ph type="ftr" sz="quarter" idx="11"/>
          </p:nvPr>
        </p:nvSpPr>
        <p:spPr/>
        <p:txBody>
          <a:bodyPr/>
          <a:lstStyle/>
          <a:p>
            <a:endParaRPr lang="tr-TR"/>
          </a:p>
        </p:txBody>
      </p:sp>
      <p:sp>
        <p:nvSpPr>
          <p:cNvPr id="8" name="Slide Number Placeholder 7"/>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8936201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73527867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tr-TR" smtClean="0"/>
              <a:t>Asıl başlık stili için tıklatın</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8" name="Date Placeholder 7"/>
          <p:cNvSpPr>
            <a:spLocks noGrp="1"/>
          </p:cNvSpPr>
          <p:nvPr>
            <p:ph type="dt" sz="half" idx="10"/>
          </p:nvPr>
        </p:nvSpPr>
        <p:spPr/>
        <p:txBody>
          <a:bodyPr/>
          <a:lstStyle/>
          <a:p>
            <a:fld id="{9C0D4284-37B2-4C5D-A5B1-553D011A9042}" type="datetimeFigureOut">
              <a:rPr lang="tr-TR" smtClean="0"/>
              <a:t>28.07.2018</a:t>
            </a:fld>
            <a:endParaRPr lang="tr-TR"/>
          </a:p>
        </p:txBody>
      </p:sp>
      <p:sp>
        <p:nvSpPr>
          <p:cNvPr id="9" name="Footer Placeholder 8"/>
          <p:cNvSpPr>
            <a:spLocks noGrp="1"/>
          </p:cNvSpPr>
          <p:nvPr>
            <p:ph type="ftr" sz="quarter" idx="11"/>
          </p:nvPr>
        </p:nvSpPr>
        <p:spPr/>
        <p:txBody>
          <a:bodyPr/>
          <a:lstStyle/>
          <a:p>
            <a:endParaRPr lang="tr-TR"/>
          </a:p>
        </p:txBody>
      </p:sp>
      <p:sp>
        <p:nvSpPr>
          <p:cNvPr id="10" name="Slide Number Placeholder 9"/>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39816198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8" name="Date Placeholder 7"/>
          <p:cNvSpPr>
            <a:spLocks noGrp="1"/>
          </p:cNvSpPr>
          <p:nvPr>
            <p:ph type="dt" sz="half" idx="10"/>
          </p:nvPr>
        </p:nvSpPr>
        <p:spPr/>
        <p:txBody>
          <a:bodyPr/>
          <a:lstStyle/>
          <a:p>
            <a:fld id="{9C0D4284-37B2-4C5D-A5B1-553D011A9042}" type="datetimeFigureOut">
              <a:rPr lang="tr-TR" smtClean="0"/>
              <a:t>28.07.2018</a:t>
            </a:fld>
            <a:endParaRPr lang="tr-TR"/>
          </a:p>
        </p:txBody>
      </p:sp>
      <p:sp>
        <p:nvSpPr>
          <p:cNvPr id="9" name="Footer Placeholder 8"/>
          <p:cNvSpPr>
            <a:spLocks noGrp="1"/>
          </p:cNvSpPr>
          <p:nvPr>
            <p:ph type="ftr" sz="quarter" idx="11"/>
          </p:nvPr>
        </p:nvSpPr>
        <p:spPr>
          <a:xfrm>
            <a:off x="3499101" y="6356350"/>
            <a:ext cx="5911517" cy="365125"/>
          </a:xfrm>
        </p:spPr>
        <p:txBody>
          <a:bodyPr/>
          <a:lstStyle/>
          <a:p>
            <a:endParaRPr lang="tr-TR"/>
          </a:p>
        </p:txBody>
      </p:sp>
      <p:sp>
        <p:nvSpPr>
          <p:cNvPr id="10" name="Slide Number Placeholder 9"/>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89554585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24099831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72800041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tr-TR" smtClean="0"/>
              <a:t>Asıl başlık stili için tıklatın</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160750132"/>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tr-TR" smtClean="0"/>
              <a:t>Asıl başlık stili için tıklatın</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62871419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778446563"/>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23386932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tr-TR" smtClean="0"/>
              <a:t>Asıl başlık stili için tıklatın</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7962936"/>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468662161"/>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3" name="Footer Placeholder 2"/>
          <p:cNvSpPr>
            <a:spLocks noGrp="1"/>
          </p:cNvSpPr>
          <p:nvPr>
            <p:ph type="ftr" sz="quarter" idx="11"/>
          </p:nvPr>
        </p:nvSpPr>
        <p:spPr/>
        <p:txBody>
          <a:bodyPr/>
          <a:lstStyle/>
          <a:p>
            <a:endParaRPr lang="tr-TR"/>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09950170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tr-TR" smtClean="0"/>
              <a:t>Asıl başlık stili için tıklatın</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08308435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44250277"/>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tr-TR" smtClean="0"/>
              <a:t>Asıl başlık stili için tıklatın</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248964567"/>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F0C208D3-EA83-4673-8919-EF294F4EADF1}" type="slidenum">
              <a:rPr lang="tr-TR" smtClean="0"/>
              <a:t>‹#›</a:t>
            </a:fld>
            <a:endParaRPr lang="tr-TR"/>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4451699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tr-TR" smtClean="0"/>
              <a:t>Asıl başlık stili için tıklatın</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4104355839"/>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C208D3-EA83-4673-8919-EF294F4EADF1}" type="slidenum">
              <a:rPr lang="tr-TR" smtClean="0"/>
              <a:t>‹#›</a:t>
            </a:fld>
            <a:endParaRPr lang="tr-TR"/>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5870259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tr-TR" smtClean="0"/>
              <a:t>Asıl başlık stili için tıklatın</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smtClean="0"/>
              <a:t>Asıl metin stillerini düzenlemek için tıklatın</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tr-TR" smtClean="0"/>
              <a:t>Asıl metin stillerini düzenlemek için tıklatın</a:t>
            </a:r>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65607976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p:txBody>
          <a:bodyPr vert="eaVert" ancho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379457120"/>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579644438"/>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915128" y="1788454"/>
            <a:ext cx="8361229" cy="2098226"/>
          </a:xfrm>
        </p:spPr>
        <p:txBody>
          <a:bodyPr anchor="b">
            <a:noAutofit/>
          </a:bodyPr>
          <a:lstStyle>
            <a:lvl1pPr algn="ctr">
              <a:defRPr sz="7200" cap="all" baseline="0">
                <a:solidFill>
                  <a:schemeClr val="tx2"/>
                </a:solidFill>
              </a:defRPr>
            </a:lvl1pPr>
          </a:lstStyle>
          <a:p>
            <a:r>
              <a:rPr lang="tr-TR" smtClean="0"/>
              <a:t>Asıl başlık stili için tıklatın</a:t>
            </a:r>
            <a:endParaRPr lang="en-US" dirty="0"/>
          </a:p>
        </p:txBody>
      </p:sp>
      <p:sp>
        <p:nvSpPr>
          <p:cNvPr id="3" name="Subtitle 2"/>
          <p:cNvSpPr>
            <a:spLocks noGrp="1"/>
          </p:cNvSpPr>
          <p:nvPr>
            <p:ph type="subTitle" idx="1"/>
          </p:nvPr>
        </p:nvSpPr>
        <p:spPr>
          <a:xfrm>
            <a:off x="2679906" y="3956279"/>
            <a:ext cx="6831673" cy="1086237"/>
          </a:xfrm>
        </p:spPr>
        <p:txBody>
          <a:bodyPr>
            <a:normAutofit/>
          </a:bodyPr>
          <a:lstStyle>
            <a:lvl1pPr marL="0" indent="0" algn="ctr">
              <a:lnSpc>
                <a:spcPct val="112000"/>
              </a:lnSpc>
              <a:spcBef>
                <a:spcPts val="0"/>
              </a:spcBef>
              <a:spcAft>
                <a:spcPts val="0"/>
              </a:spcAft>
              <a:buNone/>
              <a:defRPr sz="23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tr-TR" smtClean="0"/>
              <a:t>Asıl alt başlık stilini düzenlemek için tıklatın</a:t>
            </a:r>
            <a:endParaRPr lang="en-US" dirty="0"/>
          </a:p>
        </p:txBody>
      </p:sp>
      <p:sp>
        <p:nvSpPr>
          <p:cNvPr id="4" name="Date Placeholder 3"/>
          <p:cNvSpPr>
            <a:spLocks noGrp="1"/>
          </p:cNvSpPr>
          <p:nvPr>
            <p:ph type="dt" sz="half" idx="10"/>
          </p:nvPr>
        </p:nvSpPr>
        <p:spPr>
          <a:xfrm>
            <a:off x="752858" y="6453386"/>
            <a:ext cx="1607944" cy="404614"/>
          </a:xfrm>
        </p:spPr>
        <p:txBody>
          <a:bodyPr/>
          <a:lstStyle>
            <a:lvl1pPr>
              <a:defRPr baseline="0">
                <a:solidFill>
                  <a:schemeClr val="tx2"/>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2584054" y="6453386"/>
            <a:ext cx="7023377" cy="404614"/>
          </a:xfrm>
        </p:spPr>
        <p:txBody>
          <a:bodyPr/>
          <a:lstStyle>
            <a:lvl1pPr algn="ctr">
              <a:defRPr baseline="0">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baseline="0">
                <a:solidFill>
                  <a:schemeClr val="tx2"/>
                </a:solidFill>
              </a:defRPr>
            </a:lvl1pPr>
          </a:lstStyle>
          <a:p>
            <a:fld id="{F0C208D3-EA83-4673-8919-EF294F4EADF1}" type="slidenum">
              <a:rPr lang="tr-TR" smtClean="0"/>
              <a:t>‹#›</a:t>
            </a:fld>
            <a:endParaRPr lang="tr-TR"/>
          </a:p>
        </p:txBody>
      </p:sp>
      <p:grpSp>
        <p:nvGrpSpPr>
          <p:cNvPr id="7" name="Group 6"/>
          <p:cNvGrpSpPr/>
          <p:nvPr/>
        </p:nvGrpSpPr>
        <p:grpSpPr>
          <a:xfrm>
            <a:off x="752858" y="744469"/>
            <a:ext cx="10674117" cy="5349671"/>
            <a:chOff x="752858" y="744469"/>
            <a:chExt cx="10674117" cy="5349671"/>
          </a:xfrm>
        </p:grpSpPr>
        <p:sp>
          <p:nvSpPr>
            <p:cNvPr id="11" name="Freeform 6"/>
            <p:cNvSpPr/>
            <p:nvPr/>
          </p:nvSpPr>
          <p:spPr bwMode="auto">
            <a:xfrm>
              <a:off x="8151962" y="1685652"/>
              <a:ext cx="3275013" cy="4408488"/>
            </a:xfrm>
            <a:custGeom>
              <a:avLst/>
              <a:gdLst/>
              <a:ahLst/>
              <a:cxnLst/>
              <a:rect l="l" t="t" r="r" b="b"/>
              <a:pathLst>
                <a:path w="10000" h="10000">
                  <a:moveTo>
                    <a:pt x="8761" y="0"/>
                  </a:moveTo>
                  <a:lnTo>
                    <a:pt x="10000" y="0"/>
                  </a:lnTo>
                  <a:lnTo>
                    <a:pt x="10000" y="10000"/>
                  </a:lnTo>
                  <a:lnTo>
                    <a:pt x="0" y="10000"/>
                  </a:lnTo>
                  <a:lnTo>
                    <a:pt x="0" y="9126"/>
                  </a:lnTo>
                  <a:lnTo>
                    <a:pt x="8761" y="9127"/>
                  </a:lnTo>
                  <a:lnTo>
                    <a:pt x="8761" y="0"/>
                  </a:lnTo>
                  <a:close/>
                </a:path>
              </a:pathLst>
            </a:custGeom>
            <a:solidFill>
              <a:schemeClr val="tx2"/>
            </a:solidFill>
            <a:ln w="0">
              <a:noFill/>
              <a:prstDash val="solid"/>
              <a:round/>
              <a:headEnd/>
              <a:tailEnd/>
            </a:ln>
          </p:spPr>
        </p:sp>
        <p:sp>
          <p:nvSpPr>
            <p:cNvPr id="14" name="Freeform 6"/>
            <p:cNvSpPr/>
            <p:nvPr/>
          </p:nvSpPr>
          <p:spPr bwMode="auto">
            <a:xfrm flipH="1" flipV="1">
              <a:off x="752858" y="744469"/>
              <a:ext cx="3275668" cy="4408488"/>
            </a:xfrm>
            <a:custGeom>
              <a:avLst/>
              <a:gdLst/>
              <a:ahLst/>
              <a:cxnLst/>
              <a:rect l="l" t="t" r="r" b="b"/>
              <a:pathLst>
                <a:path w="10002" h="10000">
                  <a:moveTo>
                    <a:pt x="8763" y="0"/>
                  </a:moveTo>
                  <a:lnTo>
                    <a:pt x="10002" y="0"/>
                  </a:lnTo>
                  <a:lnTo>
                    <a:pt x="10002" y="10000"/>
                  </a:lnTo>
                  <a:lnTo>
                    <a:pt x="2" y="10000"/>
                  </a:lnTo>
                  <a:cubicBezTo>
                    <a:pt x="-2" y="9698"/>
                    <a:pt x="4" y="9427"/>
                    <a:pt x="0" y="9125"/>
                  </a:cubicBezTo>
                  <a:lnTo>
                    <a:pt x="8763" y="9128"/>
                  </a:lnTo>
                  <a:lnTo>
                    <a:pt x="8763" y="0"/>
                  </a:lnTo>
                  <a:close/>
                </a:path>
              </a:pathLst>
            </a:custGeom>
            <a:solidFill>
              <a:schemeClr val="tx2"/>
            </a:solidFill>
            <a:ln w="0">
              <a:noFill/>
              <a:prstDash val="solid"/>
              <a:round/>
              <a:headEnd/>
              <a:tailEnd/>
            </a:ln>
          </p:spPr>
        </p:sp>
      </p:grpSp>
    </p:spTree>
    <p:extLst>
      <p:ext uri="{BB962C8B-B14F-4D97-AF65-F5344CB8AC3E}">
        <p14:creationId xmlns:p14="http://schemas.microsoft.com/office/powerpoint/2010/main" val="817103522"/>
      </p:ext>
    </p:extLst>
  </p:cSld>
  <p:clrMapOvr>
    <a:overrideClrMapping bg1="lt1" tx1="dk1" bg2="lt2" tx2="dk2" accent1="accent1" accent2="accent2" accent3="accent3" accent4="accent4" accent5="accent5" accent6="accent6" hlink="hlink" folHlink="folHlink"/>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Content Placeholder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371631070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65025" y="1301360"/>
            <a:ext cx="9612971" cy="2852737"/>
          </a:xfrm>
        </p:spPr>
        <p:txBody>
          <a:bodyPr anchor="b">
            <a:normAutofit/>
          </a:bodyPr>
          <a:lstStyle>
            <a:lvl1pPr algn="r">
              <a:defRPr sz="7200" cap="all" baseline="0">
                <a:solidFill>
                  <a:schemeClr val="tx2"/>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765025" y="4216328"/>
            <a:ext cx="9612971" cy="1143324"/>
          </a:xfrm>
        </p:spPr>
        <p:txBody>
          <a:bodyPr/>
          <a:lstStyle>
            <a:lvl1pPr marL="0" indent="0" algn="r">
              <a:lnSpc>
                <a:spcPct val="112000"/>
              </a:lnSpc>
              <a:spcBef>
                <a:spcPts val="0"/>
              </a:spcBef>
              <a:spcAft>
                <a:spcPts val="0"/>
              </a:spcAft>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tr-TR" smtClean="0"/>
              <a:t>Asıl metin stillerini düzenlemek için tıklatın</a:t>
            </a:r>
          </a:p>
        </p:txBody>
      </p:sp>
      <p:sp>
        <p:nvSpPr>
          <p:cNvPr id="4" name="Date Placeholder 3"/>
          <p:cNvSpPr>
            <a:spLocks noGrp="1"/>
          </p:cNvSpPr>
          <p:nvPr>
            <p:ph type="dt" sz="half" idx="10"/>
          </p:nvPr>
        </p:nvSpPr>
        <p:spPr>
          <a:xfrm>
            <a:off x="738908" y="6453386"/>
            <a:ext cx="1622409" cy="404614"/>
          </a:xfrm>
        </p:spPr>
        <p:txBody>
          <a:bodyPr/>
          <a:lstStyle>
            <a:lvl1pPr>
              <a:defRPr>
                <a:solidFill>
                  <a:schemeClr val="tx2"/>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a:xfrm>
            <a:off x="2584312" y="6453386"/>
            <a:ext cx="7023377" cy="404614"/>
          </a:xfrm>
        </p:spPr>
        <p:txBody>
          <a:bodyPr/>
          <a:lstStyle>
            <a:lvl1pPr algn="ctr">
              <a:defRPr>
                <a:solidFill>
                  <a:schemeClr val="tx2"/>
                </a:solidFill>
              </a:defRPr>
            </a:lvl1pPr>
          </a:lstStyle>
          <a:p>
            <a:endParaRPr lang="tr-TR"/>
          </a:p>
        </p:txBody>
      </p:sp>
      <p:sp>
        <p:nvSpPr>
          <p:cNvPr id="6" name="Slide Number Placeholder 5"/>
          <p:cNvSpPr>
            <a:spLocks noGrp="1"/>
          </p:cNvSpPr>
          <p:nvPr>
            <p:ph type="sldNum" sz="quarter" idx="12"/>
          </p:nvPr>
        </p:nvSpPr>
        <p:spPr>
          <a:xfrm>
            <a:off x="9830683" y="6453386"/>
            <a:ext cx="1596292" cy="404614"/>
          </a:xfrm>
        </p:spPr>
        <p:txBody>
          <a:bodyPr/>
          <a:lstStyle>
            <a:lvl1pPr>
              <a:defRPr>
                <a:solidFill>
                  <a:schemeClr val="tx2"/>
                </a:solidFill>
              </a:defRPr>
            </a:lvl1pPr>
          </a:lstStyle>
          <a:p>
            <a:fld id="{F0C208D3-EA83-4673-8919-EF294F4EADF1}" type="slidenum">
              <a:rPr lang="tr-TR" smtClean="0"/>
              <a:t>‹#›</a:t>
            </a:fld>
            <a:endParaRPr lang="tr-TR"/>
          </a:p>
        </p:txBody>
      </p:sp>
      <p:sp>
        <p:nvSpPr>
          <p:cNvPr id="7" name="Freeform 6" title="Crop Mark"/>
          <p:cNvSpPr/>
          <p:nvPr/>
        </p:nvSpPr>
        <p:spPr bwMode="auto">
          <a:xfrm>
            <a:off x="8151962" y="1685652"/>
            <a:ext cx="3275013" cy="4408488"/>
          </a:xfrm>
          <a:custGeom>
            <a:avLst/>
            <a:gdLst/>
            <a:ahLst/>
            <a:cxnLst/>
            <a:rect l="0" t="0" r="r" b="b"/>
            <a:pathLst>
              <a:path w="4125" h="5554">
                <a:moveTo>
                  <a:pt x="3614" y="0"/>
                </a:moveTo>
                <a:lnTo>
                  <a:pt x="4125" y="0"/>
                </a:lnTo>
                <a:lnTo>
                  <a:pt x="4125" y="5554"/>
                </a:lnTo>
                <a:lnTo>
                  <a:pt x="0" y="5554"/>
                </a:lnTo>
                <a:lnTo>
                  <a:pt x="0" y="5074"/>
                </a:lnTo>
                <a:lnTo>
                  <a:pt x="3614" y="5074"/>
                </a:lnTo>
                <a:lnTo>
                  <a:pt x="3614" y="0"/>
                </a:lnTo>
                <a:close/>
              </a:path>
            </a:pathLst>
          </a:custGeom>
          <a:solidFill>
            <a:schemeClr val="tx2"/>
          </a:solidFill>
          <a:ln w="0">
            <a:noFill/>
            <a:prstDash val="solid"/>
            <a:round/>
            <a:headEnd/>
            <a:tailEnd/>
          </a:ln>
        </p:spPr>
      </p:sp>
    </p:spTree>
    <p:extLst>
      <p:ext uri="{BB962C8B-B14F-4D97-AF65-F5344CB8AC3E}">
        <p14:creationId xmlns:p14="http://schemas.microsoft.com/office/powerpoint/2010/main" val="2856253804"/>
      </p:ext>
    </p:extLst>
  </p:cSld>
  <p:clrMapOvr>
    <a:overrideClrMapping bg1="dk1" tx1="lt1" bg2="dk2" tx2="lt2" accent1="accent1" accent2="accent2" accent3="accent3" accent4="accent4" accent5="accent5" accent6="accent6" hlink="hlink" folHlink="folHlink"/>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tx2"/>
                </a:solidFill>
              </a:defRPr>
            </a:lvl1pPr>
          </a:lstStyle>
          <a:p>
            <a:r>
              <a:rPr lang="tr-TR" smtClean="0"/>
              <a:t>Asıl başlık stili için tıklatın</a:t>
            </a:r>
            <a:endParaRPr lang="en-US" dirty="0"/>
          </a:p>
        </p:txBody>
      </p:sp>
      <p:sp>
        <p:nvSpPr>
          <p:cNvPr id="3" name="Content Placeholder 2"/>
          <p:cNvSpPr>
            <a:spLocks noGrp="1"/>
          </p:cNvSpPr>
          <p:nvPr>
            <p:ph sz="half" idx="1"/>
          </p:nvPr>
        </p:nvSpPr>
        <p:spPr>
          <a:xfrm>
            <a:off x="1371600" y="2285999"/>
            <a:ext cx="4447786" cy="3581401"/>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Content Placeholder 3"/>
          <p:cNvSpPr>
            <a:spLocks noGrp="1"/>
          </p:cNvSpPr>
          <p:nvPr>
            <p:ph sz="half" idx="2"/>
          </p:nvPr>
        </p:nvSpPr>
        <p:spPr>
          <a:xfrm>
            <a:off x="6525403" y="2285999"/>
            <a:ext cx="4447786" cy="3581401"/>
          </a:xfrm>
        </p:spPr>
        <p:txBody>
          <a:bodyPr/>
          <a:lstStyle>
            <a:lvl1pPr>
              <a:defRPr>
                <a:solidFill>
                  <a:schemeClr val="tx2"/>
                </a:solidFill>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Date Placeholder 4"/>
          <p:cNvSpPr>
            <a:spLocks noGrp="1"/>
          </p:cNvSpPr>
          <p:nvPr>
            <p:ph type="dt" sz="half" idx="10"/>
          </p:nvPr>
        </p:nvSpPr>
        <p:spPr/>
        <p:txBody>
          <a:body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97725618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9601200" cy="1485900"/>
          </a:xfrm>
        </p:spPr>
        <p:txBody>
          <a:bodyPr/>
          <a:lstStyle>
            <a:lvl1pPr>
              <a:defRPr>
                <a:solidFill>
                  <a:schemeClr val="tx2"/>
                </a:solidFill>
              </a:defRPr>
            </a:lvl1pPr>
          </a:lstStyle>
          <a:p>
            <a:r>
              <a:rPr lang="tr-TR" smtClean="0"/>
              <a:t>Asıl başlık stili için tıklatın</a:t>
            </a:r>
            <a:endParaRPr lang="en-US" dirty="0"/>
          </a:p>
        </p:txBody>
      </p:sp>
      <p:sp>
        <p:nvSpPr>
          <p:cNvPr id="3" name="Text Placeholder 2"/>
          <p:cNvSpPr>
            <a:spLocks noGrp="1"/>
          </p:cNvSpPr>
          <p:nvPr>
            <p:ph type="body" idx="1"/>
          </p:nvPr>
        </p:nvSpPr>
        <p:spPr>
          <a:xfrm>
            <a:off x="1371600"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Content Placeholder 3"/>
          <p:cNvSpPr>
            <a:spLocks noGrp="1"/>
          </p:cNvSpPr>
          <p:nvPr>
            <p:ph sz="half" idx="2"/>
          </p:nvPr>
        </p:nvSpPr>
        <p:spPr>
          <a:xfrm>
            <a:off x="1371600"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5" name="Text Placeholder 4"/>
          <p:cNvSpPr>
            <a:spLocks noGrp="1"/>
          </p:cNvSpPr>
          <p:nvPr>
            <p:ph type="body" sz="quarter" idx="3"/>
          </p:nvPr>
        </p:nvSpPr>
        <p:spPr>
          <a:xfrm>
            <a:off x="6525014" y="2340864"/>
            <a:ext cx="4443984" cy="823912"/>
          </a:xfrm>
        </p:spPr>
        <p:txBody>
          <a:bodyPr anchor="b">
            <a:noAutofit/>
          </a:bodyPr>
          <a:lstStyle>
            <a:lvl1pPr marL="0" indent="0">
              <a:lnSpc>
                <a:spcPct val="84000"/>
              </a:lnSpc>
              <a:spcBef>
                <a:spcPts val="0"/>
              </a:spcBef>
              <a:spcAft>
                <a:spcPts val="0"/>
              </a:spcAft>
              <a:buNone/>
              <a:defRPr sz="3000" b="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Content Placeholder 5"/>
          <p:cNvSpPr>
            <a:spLocks noGrp="1"/>
          </p:cNvSpPr>
          <p:nvPr>
            <p:ph sz="quarter" idx="4"/>
          </p:nvPr>
        </p:nvSpPr>
        <p:spPr>
          <a:xfrm>
            <a:off x="6525014" y="3305207"/>
            <a:ext cx="4443984" cy="2562193"/>
          </a:xfrm>
        </p:spPr>
        <p:txBody>
          <a:bodyPr/>
          <a:lstStyle>
            <a:lvl1pPr>
              <a:defRPr baseline="0">
                <a:solidFill>
                  <a:schemeClr val="tx2"/>
                </a:solidFill>
              </a:defRPr>
            </a:lvl1pPr>
            <a:lvl2pPr>
              <a:defRPr baseline="0">
                <a:solidFill>
                  <a:schemeClr val="tx2"/>
                </a:solidFill>
              </a:defRPr>
            </a:lvl2pPr>
            <a:lvl3pPr>
              <a:defRPr baseline="0">
                <a:solidFill>
                  <a:schemeClr val="tx2"/>
                </a:solidFill>
              </a:defRPr>
            </a:lvl3pPr>
            <a:lvl4pPr>
              <a:defRPr baseline="0">
                <a:solidFill>
                  <a:schemeClr val="tx2"/>
                </a:solidFill>
              </a:defRPr>
            </a:lvl4pPr>
            <a:lvl5pPr>
              <a:defRPr baseline="0">
                <a:solidFill>
                  <a:schemeClr val="tx2"/>
                </a:solidFill>
              </a:defRPr>
            </a:lvl5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7" name="Date Placeholder 6"/>
          <p:cNvSpPr>
            <a:spLocks noGrp="1"/>
          </p:cNvSpPr>
          <p:nvPr>
            <p:ph type="dt" sz="half" idx="10"/>
          </p:nvPr>
        </p:nvSpPr>
        <p:spPr/>
        <p:txBody>
          <a:bodyPr/>
          <a:lstStyle/>
          <a:p>
            <a:fld id="{9C0D4284-37B2-4C5D-A5B1-553D011A9042}" type="datetimeFigureOut">
              <a:rPr lang="tr-TR" smtClean="0"/>
              <a:t>28.07.2018</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104940829"/>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Date Placeholder 2"/>
          <p:cNvSpPr>
            <a:spLocks noGrp="1"/>
          </p:cNvSpPr>
          <p:nvPr>
            <p:ph type="dt" sz="half" idx="10"/>
          </p:nvPr>
        </p:nvSpPr>
        <p:spPr/>
        <p:txBody>
          <a:bodyPr/>
          <a:lstStyle/>
          <a:p>
            <a:fld id="{9C0D4284-37B2-4C5D-A5B1-553D011A9042}" type="datetimeFigureOut">
              <a:rPr lang="tr-TR" smtClean="0"/>
              <a:t>28.07.2018</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987067228"/>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0D4284-37B2-4C5D-A5B1-553D011A9042}" type="datetimeFigureOut">
              <a:rPr lang="tr-TR" smtClean="0"/>
              <a:t>28.07.2018</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146096753"/>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Autofit/>
          </a:bodyPr>
          <a:lstStyle>
            <a:lvl1pPr>
              <a:lnSpc>
                <a:spcPct val="84000"/>
              </a:lnSpc>
              <a:defRPr sz="4800" baseline="0">
                <a:solidFill>
                  <a:schemeClr val="tx2"/>
                </a:solidFill>
              </a:defRPr>
            </a:lvl1pPr>
          </a:lstStyle>
          <a:p>
            <a:r>
              <a:rPr lang="tr-TR" smtClean="0"/>
              <a:t>Asıl başlık stili için tıklatın</a:t>
            </a:r>
            <a:endParaRPr lang="en-US" dirty="0"/>
          </a:p>
        </p:txBody>
      </p:sp>
      <p:sp>
        <p:nvSpPr>
          <p:cNvPr id="3" name="Content Placeholder 2"/>
          <p:cNvSpPr>
            <a:spLocks noGrp="1"/>
          </p:cNvSpPr>
          <p:nvPr>
            <p:ph idx="1"/>
          </p:nvPr>
        </p:nvSpPr>
        <p:spPr>
          <a:xfrm>
            <a:off x="6256020" y="685801"/>
            <a:ext cx="5212080" cy="5175250"/>
          </a:xfrm>
        </p:spPr>
        <p:txBody>
          <a:bodyPr/>
          <a:lstStyle>
            <a:lvl1pPr>
              <a:defRPr sz="2000"/>
            </a:lvl1pPr>
            <a:lvl2pPr>
              <a:defRPr sz="2000"/>
            </a:lvl2pPr>
            <a:lvl3pPr>
              <a:defRPr sz="1800"/>
            </a:lvl3pPr>
            <a:lvl4pPr>
              <a:defRPr sz="18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Text Placeholder 3"/>
          <p:cNvSpPr>
            <a:spLocks noGrp="1"/>
          </p:cNvSpPr>
          <p:nvPr>
            <p:ph type="body" sz="half" idx="2"/>
          </p:nvPr>
        </p:nvSpPr>
        <p:spPr>
          <a:xfrm>
            <a:off x="723900" y="2856344"/>
            <a:ext cx="3855720" cy="3011056"/>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F0C208D3-EA83-4673-8919-EF294F4EADF1}"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740710051"/>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8" name="Rectangle 7" title="Background Shape"/>
          <p:cNvSpPr/>
          <p:nvPr/>
        </p:nvSpPr>
        <p:spPr>
          <a:xfrm>
            <a:off x="0" y="376"/>
            <a:ext cx="5303520" cy="68576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723900" y="685800"/>
            <a:ext cx="3855720" cy="2157884"/>
          </a:xfrm>
        </p:spPr>
        <p:txBody>
          <a:bodyPr anchor="t">
            <a:normAutofit/>
          </a:bodyPr>
          <a:lstStyle>
            <a:lvl1pPr>
              <a:lnSpc>
                <a:spcPct val="84000"/>
              </a:lnSpc>
              <a:defRPr sz="4800" baseline="0"/>
            </a:lvl1pPr>
          </a:lstStyle>
          <a:p>
            <a:r>
              <a:rPr lang="tr-TR" smtClean="0"/>
              <a:t>Asıl başlık stili için tıklatın</a:t>
            </a:r>
            <a:endParaRPr lang="en-US" dirty="0"/>
          </a:p>
        </p:txBody>
      </p:sp>
      <p:sp>
        <p:nvSpPr>
          <p:cNvPr id="3" name="Picture Placeholder 2"/>
          <p:cNvSpPr>
            <a:spLocks noGrp="1" noChangeAspect="1"/>
          </p:cNvSpPr>
          <p:nvPr>
            <p:ph type="pic" idx="1"/>
          </p:nvPr>
        </p:nvSpPr>
        <p:spPr>
          <a:xfrm>
            <a:off x="5532120" y="0"/>
            <a:ext cx="6659880" cy="6857999"/>
          </a:xfrm>
        </p:spPr>
        <p:txBody>
          <a:bodyPr anchor="t">
            <a:normAutofit/>
          </a:bodyPr>
          <a:lstStyle>
            <a:lvl1pPr marL="0" indent="0">
              <a:buNone/>
              <a:defRPr sz="2000"/>
            </a:lvl1pPr>
            <a:lvl2pPr marL="457200" indent="0">
              <a:buNone/>
              <a:defRPr sz="2000"/>
            </a:lvl2pPr>
            <a:lvl3pPr marL="914400" indent="0">
              <a:buNone/>
              <a:defRPr sz="20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tr-TR" smtClean="0"/>
              <a:t>Resim eklemek için simgeyi tıklatın</a:t>
            </a:r>
            <a:endParaRPr lang="en-US" dirty="0"/>
          </a:p>
        </p:txBody>
      </p:sp>
      <p:sp>
        <p:nvSpPr>
          <p:cNvPr id="4" name="Text Placeholder 3"/>
          <p:cNvSpPr>
            <a:spLocks noGrp="1"/>
          </p:cNvSpPr>
          <p:nvPr>
            <p:ph type="body" sz="half" idx="2"/>
          </p:nvPr>
        </p:nvSpPr>
        <p:spPr>
          <a:xfrm>
            <a:off x="723900" y="2855968"/>
            <a:ext cx="3855720" cy="3011432"/>
          </a:xfrm>
        </p:spPr>
        <p:txBody>
          <a:bodyPr/>
          <a:lstStyle>
            <a:lvl1pPr marL="0" indent="0">
              <a:lnSpc>
                <a:spcPct val="113000"/>
              </a:lnSpc>
              <a:spcBef>
                <a:spcPts val="0"/>
              </a:spcBef>
              <a:spcAft>
                <a:spcPts val="1500"/>
              </a:spcAft>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tr-TR" smtClean="0"/>
              <a:t>Asıl metin stillerini düzenlemek için tıklatın</a:t>
            </a:r>
          </a:p>
        </p:txBody>
      </p:sp>
      <p:sp>
        <p:nvSpPr>
          <p:cNvPr id="5" name="Date Placeholder 4"/>
          <p:cNvSpPr>
            <a:spLocks noGrp="1"/>
          </p:cNvSpPr>
          <p:nvPr>
            <p:ph type="dt" sz="half" idx="10"/>
          </p:nvPr>
        </p:nvSpPr>
        <p:spPr>
          <a:xfrm>
            <a:off x="723900" y="6453386"/>
            <a:ext cx="1204572" cy="404614"/>
          </a:xfrm>
        </p:spPr>
        <p:txBody>
          <a:bodyPr/>
          <a:lstStyle>
            <a:lvl1pPr>
              <a:defRPr>
                <a:solidFill>
                  <a:schemeClr val="tx2"/>
                </a:solidFill>
              </a:defRPr>
            </a:lvl1pPr>
          </a:lstStyle>
          <a:p>
            <a:fld id="{9C0D4284-37B2-4C5D-A5B1-553D011A9042}" type="datetimeFigureOut">
              <a:rPr lang="tr-TR" smtClean="0"/>
              <a:t>28.07.2018</a:t>
            </a:fld>
            <a:endParaRPr lang="tr-TR"/>
          </a:p>
        </p:txBody>
      </p:sp>
      <p:sp>
        <p:nvSpPr>
          <p:cNvPr id="6" name="Footer Placeholder 5"/>
          <p:cNvSpPr>
            <a:spLocks noGrp="1"/>
          </p:cNvSpPr>
          <p:nvPr>
            <p:ph type="ftr" sz="quarter" idx="11"/>
          </p:nvPr>
        </p:nvSpPr>
        <p:spPr>
          <a:xfrm>
            <a:off x="2205945" y="6453386"/>
            <a:ext cx="2373675" cy="404614"/>
          </a:xfrm>
        </p:spPr>
        <p:txBody>
          <a:bodyPr/>
          <a:lstStyle>
            <a:lvl1pPr>
              <a:defRPr>
                <a:solidFill>
                  <a:schemeClr val="tx2"/>
                </a:solidFill>
              </a:defRPr>
            </a:lvl1pPr>
          </a:lstStyle>
          <a:p>
            <a:endParaRPr lang="tr-TR"/>
          </a:p>
        </p:txBody>
      </p:sp>
      <p:sp>
        <p:nvSpPr>
          <p:cNvPr id="7" name="Slide Number Placeholder 6"/>
          <p:cNvSpPr>
            <a:spLocks noGrp="1"/>
          </p:cNvSpPr>
          <p:nvPr>
            <p:ph type="sldNum" sz="quarter" idx="12"/>
          </p:nvPr>
        </p:nvSpPr>
        <p:spPr>
          <a:xfrm>
            <a:off x="9883140" y="6453386"/>
            <a:ext cx="1596292" cy="404614"/>
          </a:xfrm>
        </p:spPr>
        <p:txBody>
          <a:bodyPr/>
          <a:lstStyle>
            <a:lvl1pPr>
              <a:defRPr>
                <a:solidFill>
                  <a:schemeClr val="tx2"/>
                </a:solidFill>
              </a:defRPr>
            </a:lvl1pPr>
          </a:lstStyle>
          <a:p>
            <a:fld id="{F0C208D3-EA83-4673-8919-EF294F4EADF1}" type="slidenum">
              <a:rPr lang="tr-TR" smtClean="0"/>
              <a:t>‹#›</a:t>
            </a:fld>
            <a:endParaRPr lang="tr-TR"/>
          </a:p>
        </p:txBody>
      </p:sp>
      <p:sp>
        <p:nvSpPr>
          <p:cNvPr id="9" name="Rectangle 8" title="Divider Bar"/>
          <p:cNvSpPr/>
          <p:nvPr/>
        </p:nvSpPr>
        <p:spPr>
          <a:xfrm>
            <a:off x="5303520"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793428763"/>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371600" y="2295525"/>
            <a:ext cx="9601200" cy="357187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12331743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596561" y="624156"/>
            <a:ext cx="1565766" cy="5243244"/>
          </a:xfrm>
        </p:spPr>
        <p:txBody>
          <a:bodyPr vert="eaVert"/>
          <a:lstStyle/>
          <a:p>
            <a:r>
              <a:rPr lang="tr-TR" smtClean="0"/>
              <a:t>Asıl başlık stili için tıklatın</a:t>
            </a:r>
            <a:endParaRPr lang="en-US" dirty="0"/>
          </a:p>
        </p:txBody>
      </p:sp>
      <p:sp>
        <p:nvSpPr>
          <p:cNvPr id="3" name="Vertical Text Placeholder 2"/>
          <p:cNvSpPr>
            <a:spLocks noGrp="1"/>
          </p:cNvSpPr>
          <p:nvPr>
            <p:ph type="body" orient="vert" idx="1"/>
          </p:nvPr>
        </p:nvSpPr>
        <p:spPr>
          <a:xfrm>
            <a:off x="1371600" y="624156"/>
            <a:ext cx="8179641" cy="5243244"/>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10"/>
          </p:nvPr>
        </p:nvSpPr>
        <p:spPr/>
        <p:txBody>
          <a:bodyPr/>
          <a:lstStyle/>
          <a:p>
            <a:fld id="{9C0D4284-37B2-4C5D-A5B1-553D011A9042}" type="datetimeFigureOut">
              <a:rPr lang="tr-TR" smtClean="0"/>
              <a:t>28.07.2018</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0C208D3-EA83-4673-8919-EF294F4EADF1}" type="slidenum">
              <a:rPr lang="tr-TR" smtClean="0"/>
              <a:t>‹#›</a:t>
            </a:fld>
            <a:endParaRPr lang="tr-TR"/>
          </a:p>
        </p:txBody>
      </p:sp>
    </p:spTree>
    <p:extLst>
      <p:ext uri="{BB962C8B-B14F-4D97-AF65-F5344CB8AC3E}">
        <p14:creationId xmlns:p14="http://schemas.microsoft.com/office/powerpoint/2010/main" val="2258710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3.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4.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64.xml"/><Relationship Id="rId13" Type="http://schemas.openxmlformats.org/officeDocument/2006/relationships/slideLayout" Target="../slideLayouts/slideLayout69.xml"/><Relationship Id="rId3" Type="http://schemas.openxmlformats.org/officeDocument/2006/relationships/slideLayout" Target="../slideLayouts/slideLayout59.xml"/><Relationship Id="rId7" Type="http://schemas.openxmlformats.org/officeDocument/2006/relationships/slideLayout" Target="../slideLayouts/slideLayout63.xml"/><Relationship Id="rId12" Type="http://schemas.openxmlformats.org/officeDocument/2006/relationships/slideLayout" Target="../slideLayouts/slideLayout68.xml"/><Relationship Id="rId17" Type="http://schemas.openxmlformats.org/officeDocument/2006/relationships/theme" Target="../theme/theme5.xml"/><Relationship Id="rId2" Type="http://schemas.openxmlformats.org/officeDocument/2006/relationships/slideLayout" Target="../slideLayouts/slideLayout58.xml"/><Relationship Id="rId16" Type="http://schemas.openxmlformats.org/officeDocument/2006/relationships/slideLayout" Target="../slideLayouts/slideLayout72.xml"/><Relationship Id="rId1" Type="http://schemas.openxmlformats.org/officeDocument/2006/relationships/slideLayout" Target="../slideLayouts/slideLayout57.xml"/><Relationship Id="rId6" Type="http://schemas.openxmlformats.org/officeDocument/2006/relationships/slideLayout" Target="../slideLayouts/slideLayout62.xml"/><Relationship Id="rId11" Type="http://schemas.openxmlformats.org/officeDocument/2006/relationships/slideLayout" Target="../slideLayouts/slideLayout67.xml"/><Relationship Id="rId5" Type="http://schemas.openxmlformats.org/officeDocument/2006/relationships/slideLayout" Target="../slideLayouts/slideLayout61.xml"/><Relationship Id="rId15" Type="http://schemas.openxmlformats.org/officeDocument/2006/relationships/slideLayout" Target="../slideLayouts/slideLayout71.xml"/><Relationship Id="rId10" Type="http://schemas.openxmlformats.org/officeDocument/2006/relationships/slideLayout" Target="../slideLayouts/slideLayout66.xml"/><Relationship Id="rId4" Type="http://schemas.openxmlformats.org/officeDocument/2006/relationships/slideLayout" Target="../slideLayouts/slideLayout60.xml"/><Relationship Id="rId9" Type="http://schemas.openxmlformats.org/officeDocument/2006/relationships/slideLayout" Target="../slideLayouts/slideLayout65.xml"/><Relationship Id="rId14" Type="http://schemas.openxmlformats.org/officeDocument/2006/relationships/slideLayout" Target="../slideLayouts/slideLayout70.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80.xml"/><Relationship Id="rId3" Type="http://schemas.openxmlformats.org/officeDocument/2006/relationships/slideLayout" Target="../slideLayouts/slideLayout75.xml"/><Relationship Id="rId7" Type="http://schemas.openxmlformats.org/officeDocument/2006/relationships/slideLayout" Target="../slideLayouts/slideLayout79.xml"/><Relationship Id="rId12" Type="http://schemas.openxmlformats.org/officeDocument/2006/relationships/theme" Target="../theme/theme6.xml"/><Relationship Id="rId2" Type="http://schemas.openxmlformats.org/officeDocument/2006/relationships/slideLayout" Target="../slideLayouts/slideLayout74.xml"/><Relationship Id="rId1" Type="http://schemas.openxmlformats.org/officeDocument/2006/relationships/slideLayout" Target="../slideLayouts/slideLayout73.xml"/><Relationship Id="rId6" Type="http://schemas.openxmlformats.org/officeDocument/2006/relationships/slideLayout" Target="../slideLayouts/slideLayout78.xml"/><Relationship Id="rId11" Type="http://schemas.openxmlformats.org/officeDocument/2006/relationships/slideLayout" Target="../slideLayouts/slideLayout83.xml"/><Relationship Id="rId5" Type="http://schemas.openxmlformats.org/officeDocument/2006/relationships/slideLayout" Target="../slideLayouts/slideLayout77.xml"/><Relationship Id="rId10" Type="http://schemas.openxmlformats.org/officeDocument/2006/relationships/slideLayout" Target="../slideLayouts/slideLayout82.xml"/><Relationship Id="rId4" Type="http://schemas.openxmlformats.org/officeDocument/2006/relationships/slideLayout" Target="../slideLayouts/slideLayout76.xml"/><Relationship Id="rId9" Type="http://schemas.openxmlformats.org/officeDocument/2006/relationships/slideLayout" Target="../slideLayouts/slideLayout8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C0-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F0C208D3-EA83-4673-8919-EF294F4EADF1}" type="slidenum">
              <a:rPr lang="tr-TR" smtClean="0"/>
              <a:t>‹#›</a:t>
            </a:fld>
            <a:endParaRPr lang="tr-TR"/>
          </a:p>
        </p:txBody>
      </p:sp>
    </p:spTree>
    <p:extLst>
      <p:ext uri="{BB962C8B-B14F-4D97-AF65-F5344CB8AC3E}">
        <p14:creationId xmlns:p14="http://schemas.microsoft.com/office/powerpoint/2010/main" val="99269142"/>
      </p:ext>
    </p:extLst>
  </p:cSld>
  <p:clrMap bg1="dk1" tx1="lt1" bg2="dk2" tx2="lt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8" r:id="rId12"/>
    <p:sldLayoutId id="2147483759" r:id="rId13"/>
    <p:sldLayoutId id="2147483760" r:id="rId14"/>
    <p:sldLayoutId id="2147483761" r:id="rId15"/>
    <p:sldLayoutId id="2147483762" r:id="rId16"/>
    <p:sldLayoutId id="2147483763"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C208D3-EA83-4673-8919-EF294F4EADF1}" type="slidenum">
              <a:rPr lang="tr-TR" smtClean="0"/>
              <a:t>‹#›</a:t>
            </a:fld>
            <a:endParaRPr lang="tr-TR"/>
          </a:p>
        </p:txBody>
      </p:sp>
    </p:spTree>
    <p:extLst>
      <p:ext uri="{BB962C8B-B14F-4D97-AF65-F5344CB8AC3E}">
        <p14:creationId xmlns:p14="http://schemas.microsoft.com/office/powerpoint/2010/main" val="2660651418"/>
      </p:ext>
    </p:extLst>
  </p:cSld>
  <p:clrMap bg1="lt1" tx1="dk1" bg2="lt2" tx2="dk2" accent1="accent1" accent2="accent2" accent3="accent3" accent4="accent4" accent5="accent5" accent6="accent6" hlink="hlink" folHlink="folHlink"/>
  <p:sldLayoutIdLst>
    <p:sldLayoutId id="2147483818" r:id="rId1"/>
    <p:sldLayoutId id="2147483819" r:id="rId2"/>
    <p:sldLayoutId id="2147483820" r:id="rId3"/>
    <p:sldLayoutId id="2147483821" r:id="rId4"/>
    <p:sldLayoutId id="2147483822" r:id="rId5"/>
    <p:sldLayoutId id="2147483823" r:id="rId6"/>
    <p:sldLayoutId id="2147483824" r:id="rId7"/>
    <p:sldLayoutId id="2147483825" r:id="rId8"/>
    <p:sldLayoutId id="2147483826" r:id="rId9"/>
    <p:sldLayoutId id="2147483827" r:id="rId10"/>
    <p:sldLayoutId id="2147483828" r:id="rId11"/>
    <p:sldLayoutId id="2147483829" r:id="rId12"/>
    <p:sldLayoutId id="2147483830" r:id="rId13"/>
    <p:sldLayoutId id="2147483831" r:id="rId14"/>
    <p:sldLayoutId id="2147483832" r:id="rId15"/>
    <p:sldLayoutId id="2147483833" r:id="rId16"/>
    <p:sldLayoutId id="2147483834"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Başlık Yer Tutucusu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tr-TR" smtClean="0"/>
              <a:t>Asıl başlık stili için tıklatın</a:t>
            </a:r>
            <a:endParaRPr lang="tr-TR"/>
          </a:p>
        </p:txBody>
      </p:sp>
      <p:sp>
        <p:nvSpPr>
          <p:cNvPr id="3" name="Metin Yer Tutucusu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0D4284-37B2-4C5D-A5B1-553D011A9042}" type="datetimeFigureOut">
              <a:rPr lang="tr-TR" smtClean="0"/>
              <a:t>28.07.2018</a:t>
            </a:fld>
            <a:endParaRPr lang="tr-TR"/>
          </a:p>
        </p:txBody>
      </p:sp>
      <p:sp>
        <p:nvSpPr>
          <p:cNvPr id="5" name="Altbilgi Yer Tutucusu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ayt Numarası Yer Tutucusu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C208D3-EA83-4673-8919-EF294F4EADF1}" type="slidenum">
              <a:rPr lang="tr-TR" smtClean="0"/>
              <a:t>‹#›</a:t>
            </a:fld>
            <a:endParaRPr lang="tr-TR"/>
          </a:p>
        </p:txBody>
      </p:sp>
    </p:spTree>
    <p:extLst>
      <p:ext uri="{BB962C8B-B14F-4D97-AF65-F5344CB8AC3E}">
        <p14:creationId xmlns:p14="http://schemas.microsoft.com/office/powerpoint/2010/main" val="1876154398"/>
      </p:ext>
    </p:extLst>
  </p:cSld>
  <p:clrMap bg1="lt1" tx1="dk1" bg2="lt2" tx2="dk2" accent1="accent1" accent2="accent2" accent3="accent3" accent4="accent4" accent5="accent5" accent6="accent6" hlink="hlink" folHlink="folHlink"/>
  <p:sldLayoutIdLst>
    <p:sldLayoutId id="2147483836" r:id="rId1"/>
    <p:sldLayoutId id="2147483837" r:id="rId2"/>
    <p:sldLayoutId id="2147483838" r:id="rId3"/>
    <p:sldLayoutId id="2147483839" r:id="rId4"/>
    <p:sldLayoutId id="2147483840" r:id="rId5"/>
    <p:sldLayoutId id="2147483841" r:id="rId6"/>
    <p:sldLayoutId id="2147483842" r:id="rId7"/>
    <p:sldLayoutId id="2147483843" r:id="rId8"/>
    <p:sldLayoutId id="2147483844" r:id="rId9"/>
    <p:sldLayoutId id="2147483845" r:id="rId10"/>
    <p:sldLayoutId id="214748384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tr-TR" smtClean="0"/>
              <a:t>Asıl başlık stili için tıklatın</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tr-TR"/>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F0C208D3-EA83-4673-8919-EF294F4EADF1}" type="slidenum">
              <a:rPr lang="tr-TR" smtClean="0"/>
              <a:t>‹#›</a:t>
            </a:fld>
            <a:endParaRPr lang="tr-TR"/>
          </a:p>
        </p:txBody>
      </p:sp>
    </p:spTree>
    <p:extLst>
      <p:ext uri="{BB962C8B-B14F-4D97-AF65-F5344CB8AC3E}">
        <p14:creationId xmlns:p14="http://schemas.microsoft.com/office/powerpoint/2010/main" val="874262211"/>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tr-TR"/>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F0C208D3-EA83-4673-8919-EF294F4EADF1}" type="slidenum">
              <a:rPr lang="tr-TR" smtClean="0"/>
              <a:t>‹#›</a:t>
            </a:fld>
            <a:endParaRPr lang="tr-TR"/>
          </a:p>
        </p:txBody>
      </p:sp>
    </p:spTree>
    <p:extLst>
      <p:ext uri="{BB962C8B-B14F-4D97-AF65-F5344CB8AC3E}">
        <p14:creationId xmlns:p14="http://schemas.microsoft.com/office/powerpoint/2010/main" val="1607475851"/>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 id="2147483949" r:id="rId13"/>
    <p:sldLayoutId id="2147483950" r:id="rId14"/>
    <p:sldLayoutId id="2147483951" r:id="rId15"/>
    <p:sldLayoutId id="2147483952"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371600" y="685800"/>
            <a:ext cx="9601200" cy="1485900"/>
          </a:xfrm>
          <a:prstGeom prst="rect">
            <a:avLst/>
          </a:prstGeom>
        </p:spPr>
        <p:txBody>
          <a:bodyPr vert="horz" lIns="91440" tIns="45720" rIns="91440" bIns="45720" rtlCol="0" anchor="t">
            <a:normAutofit/>
          </a:bodyPr>
          <a:lstStyle/>
          <a:p>
            <a:r>
              <a:rPr lang="tr-TR" smtClean="0"/>
              <a:t>Asıl başlık stili için tıklatın</a:t>
            </a:r>
            <a:endParaRPr lang="en-US" dirty="0"/>
          </a:p>
        </p:txBody>
      </p:sp>
      <p:sp>
        <p:nvSpPr>
          <p:cNvPr id="3" name="Text Placeholder 2"/>
          <p:cNvSpPr>
            <a:spLocks noGrp="1"/>
          </p:cNvSpPr>
          <p:nvPr>
            <p:ph type="body" idx="1"/>
          </p:nvPr>
        </p:nvSpPr>
        <p:spPr>
          <a:xfrm>
            <a:off x="1371600" y="2286000"/>
            <a:ext cx="9601200" cy="3581400"/>
          </a:xfrm>
          <a:prstGeom prst="rect">
            <a:avLst/>
          </a:prstGeom>
        </p:spPr>
        <p:txBody>
          <a:bodyPr vert="horz" lIns="91440" tIns="45720" rIns="91440" bIns="45720" rtlCol="0">
            <a:normAutofit/>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en-US" dirty="0"/>
          </a:p>
        </p:txBody>
      </p:sp>
      <p:sp>
        <p:nvSpPr>
          <p:cNvPr id="4" name="Date Placeholder 3"/>
          <p:cNvSpPr>
            <a:spLocks noGrp="1"/>
          </p:cNvSpPr>
          <p:nvPr>
            <p:ph type="dt" sz="half" idx="2"/>
          </p:nvPr>
        </p:nvSpPr>
        <p:spPr>
          <a:xfrm>
            <a:off x="1390650" y="6453386"/>
            <a:ext cx="1204572" cy="404614"/>
          </a:xfrm>
          <a:prstGeom prst="rect">
            <a:avLst/>
          </a:prstGeom>
        </p:spPr>
        <p:txBody>
          <a:bodyPr vert="horz" lIns="91440" tIns="45720" rIns="91440" bIns="45720" rtlCol="0" anchor="ctr"/>
          <a:lstStyle>
            <a:lvl1pPr algn="l">
              <a:defRPr sz="1200" baseline="0">
                <a:solidFill>
                  <a:schemeClr val="tx2"/>
                </a:solidFill>
              </a:defRPr>
            </a:lvl1pPr>
          </a:lstStyle>
          <a:p>
            <a:fld id="{9C0D4284-37B2-4C5D-A5B1-553D011A9042}" type="datetimeFigureOut">
              <a:rPr lang="tr-TR" smtClean="0"/>
              <a:t>28.07.2018</a:t>
            </a:fld>
            <a:endParaRPr lang="tr-TR"/>
          </a:p>
        </p:txBody>
      </p:sp>
      <p:sp>
        <p:nvSpPr>
          <p:cNvPr id="5" name="Footer Placeholder 4"/>
          <p:cNvSpPr>
            <a:spLocks noGrp="1"/>
          </p:cNvSpPr>
          <p:nvPr>
            <p:ph type="ftr" sz="quarter" idx="3"/>
          </p:nvPr>
        </p:nvSpPr>
        <p:spPr>
          <a:xfrm>
            <a:off x="2893564" y="6453386"/>
            <a:ext cx="6280830" cy="404614"/>
          </a:xfrm>
          <a:prstGeom prst="rect">
            <a:avLst/>
          </a:prstGeom>
        </p:spPr>
        <p:txBody>
          <a:bodyPr vert="horz" lIns="91440" tIns="45720" rIns="91440" bIns="45720" rtlCol="0" anchor="ctr"/>
          <a:lstStyle>
            <a:lvl1pPr algn="l">
              <a:defRPr sz="1200" baseline="0">
                <a:solidFill>
                  <a:schemeClr val="tx2"/>
                </a:solidFill>
              </a:defRPr>
            </a:lvl1pPr>
          </a:lstStyle>
          <a:p>
            <a:endParaRPr lang="tr-TR"/>
          </a:p>
        </p:txBody>
      </p:sp>
      <p:sp>
        <p:nvSpPr>
          <p:cNvPr id="6" name="Slide Number Placeholder 5"/>
          <p:cNvSpPr>
            <a:spLocks noGrp="1"/>
          </p:cNvSpPr>
          <p:nvPr>
            <p:ph type="sldNum" sz="quarter" idx="4"/>
          </p:nvPr>
        </p:nvSpPr>
        <p:spPr>
          <a:xfrm>
            <a:off x="9472736" y="6453386"/>
            <a:ext cx="1596292" cy="404614"/>
          </a:xfrm>
          <a:prstGeom prst="rect">
            <a:avLst/>
          </a:prstGeom>
        </p:spPr>
        <p:txBody>
          <a:bodyPr vert="horz" lIns="91440" tIns="45720" rIns="91440" bIns="45720" rtlCol="0" anchor="ctr"/>
          <a:lstStyle>
            <a:lvl1pPr algn="r">
              <a:defRPr sz="1200" baseline="0">
                <a:solidFill>
                  <a:schemeClr val="tx2"/>
                </a:solidFill>
              </a:defRPr>
            </a:lvl1pPr>
          </a:lstStyle>
          <a:p>
            <a:fld id="{F0C208D3-EA83-4673-8919-EF294F4EADF1}" type="slidenum">
              <a:rPr lang="tr-TR" smtClean="0"/>
              <a:t>‹#›</a:t>
            </a:fld>
            <a:endParaRPr lang="tr-TR"/>
          </a:p>
        </p:txBody>
      </p:sp>
      <p:sp>
        <p:nvSpPr>
          <p:cNvPr id="9" name="Rectangle 8" title="Side bar"/>
          <p:cNvSpPr/>
          <p:nvPr/>
        </p:nvSpPr>
        <p:spPr>
          <a:xfrm>
            <a:off x="478095" y="376"/>
            <a:ext cx="2286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107582614"/>
      </p:ext>
    </p:extLst>
  </p:cSld>
  <p:clrMap bg1="lt1" tx1="dk1" bg2="lt2" tx2="dk2" accent1="accent1" accent2="accent2" accent3="accent3" accent4="accent4" accent5="accent5" accent6="accent6" hlink="hlink" folHlink="folHlink"/>
  <p:sldLayoutIdLst>
    <p:sldLayoutId id="2147483954" r:id="rId1"/>
    <p:sldLayoutId id="2147483955" r:id="rId2"/>
    <p:sldLayoutId id="2147483956" r:id="rId3"/>
    <p:sldLayoutId id="2147483957" r:id="rId4"/>
    <p:sldLayoutId id="2147483958" r:id="rId5"/>
    <p:sldLayoutId id="2147483959" r:id="rId6"/>
    <p:sldLayoutId id="2147483960" r:id="rId7"/>
    <p:sldLayoutId id="2147483961" r:id="rId8"/>
    <p:sldLayoutId id="2147483962" r:id="rId9"/>
    <p:sldLayoutId id="2147483963" r:id="rId10"/>
    <p:sldLayoutId id="2147483964" r:id="rId11"/>
  </p:sldLayoutIdLst>
  <p:txStyles>
    <p:titleStyle>
      <a:lvl1pPr algn="l" defTabSz="914400" rtl="0" eaLnBrk="1" latinLnBrk="0" hangingPunct="1">
        <a:lnSpc>
          <a:spcPct val="89000"/>
        </a:lnSpc>
        <a:spcBef>
          <a:spcPct val="0"/>
        </a:spcBef>
        <a:buNone/>
        <a:defRPr sz="4400" kern="1200" baseline="0">
          <a:solidFill>
            <a:schemeClr val="tx2"/>
          </a:solidFill>
          <a:latin typeface="+mj-lt"/>
          <a:ea typeface="+mj-ea"/>
          <a:cs typeface="+mj-cs"/>
        </a:defRPr>
      </a:lvl1pPr>
    </p:titleStyle>
    <p:bodyStyle>
      <a:lvl1pPr marL="384048" indent="-384048" algn="l" defTabSz="914400" rtl="0" eaLnBrk="1" latinLnBrk="0" hangingPunct="1">
        <a:lnSpc>
          <a:spcPct val="94000"/>
        </a:lnSpc>
        <a:spcBef>
          <a:spcPts val="1000"/>
        </a:spcBef>
        <a:spcAft>
          <a:spcPts val="200"/>
        </a:spcAft>
        <a:buFont typeface="Franklin Gothic Book" panose="020B0503020102020204" pitchFamily="34" charset="0"/>
        <a:buChar char="■"/>
        <a:defRPr sz="2000" kern="1200" baseline="0">
          <a:solidFill>
            <a:schemeClr val="tx2"/>
          </a:solidFill>
          <a:latin typeface="+mn-lt"/>
          <a:ea typeface="+mn-ea"/>
          <a:cs typeface="+mn-cs"/>
        </a:defRPr>
      </a:lvl1pPr>
      <a:lvl2pPr marL="914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2000" i="1" kern="1200" baseline="0">
          <a:solidFill>
            <a:schemeClr val="tx2"/>
          </a:solidFill>
          <a:latin typeface="+mn-lt"/>
          <a:ea typeface="+mn-ea"/>
          <a:cs typeface="+mn-cs"/>
        </a:defRPr>
      </a:lvl2pPr>
      <a:lvl3pPr marL="1371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kern="1200" baseline="0">
          <a:solidFill>
            <a:schemeClr val="tx2"/>
          </a:solidFill>
          <a:latin typeface="+mn-lt"/>
          <a:ea typeface="+mn-ea"/>
          <a:cs typeface="+mn-cs"/>
        </a:defRPr>
      </a:lvl3pPr>
      <a:lvl4pPr marL="1828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800" i="1" kern="1200" baseline="0">
          <a:solidFill>
            <a:schemeClr val="tx2"/>
          </a:solidFill>
          <a:latin typeface="+mn-lt"/>
          <a:ea typeface="+mn-ea"/>
          <a:cs typeface="+mn-cs"/>
        </a:defRPr>
      </a:lvl4pPr>
      <a:lvl5pPr marL="22860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kern="1200" baseline="0">
          <a:solidFill>
            <a:schemeClr val="tx2"/>
          </a:solidFill>
          <a:latin typeface="+mn-lt"/>
          <a:ea typeface="+mn-ea"/>
          <a:cs typeface="+mn-cs"/>
        </a:defRPr>
      </a:lvl5pPr>
      <a:lvl6pPr marL="27432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600" i="1" kern="1200" baseline="0">
          <a:solidFill>
            <a:schemeClr val="tx2"/>
          </a:solidFill>
          <a:latin typeface="+mn-lt"/>
          <a:ea typeface="+mn-ea"/>
          <a:cs typeface="+mn-cs"/>
        </a:defRPr>
      </a:lvl6pPr>
      <a:lvl7pPr marL="32004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7pPr>
      <a:lvl8pPr marL="36576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i="1" kern="1200" baseline="0">
          <a:solidFill>
            <a:schemeClr val="tx2"/>
          </a:solidFill>
          <a:latin typeface="+mn-lt"/>
          <a:ea typeface="+mn-ea"/>
          <a:cs typeface="+mn-cs"/>
        </a:defRPr>
      </a:lvl8pPr>
      <a:lvl9pPr marL="4114800" indent="-384048" algn="l" defTabSz="914400" rtl="0" eaLnBrk="1" latinLnBrk="0" hangingPunct="1">
        <a:lnSpc>
          <a:spcPct val="94000"/>
        </a:lnSpc>
        <a:spcBef>
          <a:spcPts val="500"/>
        </a:spcBef>
        <a:spcAft>
          <a:spcPts val="200"/>
        </a:spcAft>
        <a:buFont typeface="Franklin Gothic Book" panose="020B0503020102020204" pitchFamily="34" charset="0"/>
        <a:buChar char="■"/>
        <a:defRPr sz="1400" kern="1200" baseline="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1368">
          <p15:clr>
            <a:srgbClr val="F26B43"/>
          </p15:clr>
        </p15:guide>
        <p15:guide id="2" orient="horz" pos="1440">
          <p15:clr>
            <a:srgbClr val="F26B43"/>
          </p15:clr>
        </p15:guide>
        <p15:guide id="3" orient="horz" pos="3696">
          <p15:clr>
            <a:srgbClr val="F26B43"/>
          </p15:clr>
        </p15:guide>
        <p15:guide id="4" orient="horz" pos="432">
          <p15:clr>
            <a:srgbClr val="F26B43"/>
          </p15:clr>
        </p15:guide>
        <p15:guide id="5" orient="horz" pos="1512">
          <p15:clr>
            <a:srgbClr val="F26B43"/>
          </p15:clr>
        </p15:guide>
        <p15:guide id="6" pos="6912">
          <p15:clr>
            <a:srgbClr val="F26B43"/>
          </p15:clr>
        </p15:guide>
        <p15:guide id="7" pos="936">
          <p15:clr>
            <a:srgbClr val="F26B43"/>
          </p15:clr>
        </p15:guide>
        <p15:guide id="8" pos="864">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41.xml"/><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41.xml"/></Relationships>
</file>

<file path=ppt/slides/_rels/slide1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4808" y="1600206"/>
            <a:ext cx="11887204" cy="2840919"/>
          </a:xfrm>
        </p:spPr>
        <p:txBody>
          <a:bodyPr>
            <a:normAutofit fontScale="90000"/>
          </a:bodyPr>
          <a:lstStyle/>
          <a:p>
            <a:pPr algn="ctr"/>
            <a:r>
              <a:rPr lang="en-US" sz="4800" dirty="0" smtClean="0">
                <a:solidFill>
                  <a:srgbClr val="FFFF00"/>
                </a:solidFill>
                <a:latin typeface="Times New Roman" panose="02020603050405020304" pitchFamily="18" charset="0"/>
                <a:cs typeface="Times New Roman" panose="02020603050405020304" pitchFamily="18" charset="0"/>
              </a:rPr>
              <a:t>Ankara </a:t>
            </a:r>
            <a:r>
              <a:rPr lang="tr-TR" sz="4800" dirty="0" smtClean="0">
                <a:solidFill>
                  <a:srgbClr val="FFFF00"/>
                </a:solidFill>
                <a:latin typeface="Times New Roman" panose="02020603050405020304" pitchFamily="18" charset="0"/>
                <a:cs typeface="Times New Roman" panose="02020603050405020304" pitchFamily="18" charset="0"/>
              </a:rPr>
              <a:t/>
            </a:r>
            <a:br>
              <a:rPr lang="tr-TR" sz="4800" dirty="0" smtClean="0">
                <a:solidFill>
                  <a:srgbClr val="FFFF00"/>
                </a:solidFill>
                <a:latin typeface="Times New Roman" panose="02020603050405020304" pitchFamily="18" charset="0"/>
                <a:cs typeface="Times New Roman" panose="02020603050405020304" pitchFamily="18" charset="0"/>
              </a:rPr>
            </a:br>
            <a:r>
              <a:rPr lang="en-US" sz="4800" dirty="0" err="1" smtClean="0">
                <a:solidFill>
                  <a:srgbClr val="FFFF00"/>
                </a:solidFill>
                <a:latin typeface="Times New Roman" panose="02020603050405020304" pitchFamily="18" charset="0"/>
                <a:cs typeface="Times New Roman" panose="02020603050405020304" pitchFamily="18" charset="0"/>
              </a:rPr>
              <a:t>Hacı</a:t>
            </a:r>
            <a:r>
              <a:rPr lang="en-US" sz="4800" dirty="0" smtClean="0">
                <a:solidFill>
                  <a:srgbClr val="FFFF00"/>
                </a:solidFill>
                <a:latin typeface="Times New Roman" panose="02020603050405020304" pitchFamily="18" charset="0"/>
                <a:cs typeface="Times New Roman" panose="02020603050405020304" pitchFamily="18" charset="0"/>
              </a:rPr>
              <a:t> </a:t>
            </a:r>
            <a:r>
              <a:rPr lang="en-US" sz="4800" dirty="0" err="1" smtClean="0">
                <a:solidFill>
                  <a:srgbClr val="FFFF00"/>
                </a:solidFill>
                <a:latin typeface="Times New Roman" panose="02020603050405020304" pitchFamily="18" charset="0"/>
                <a:cs typeface="Times New Roman" panose="02020603050405020304" pitchFamily="18" charset="0"/>
              </a:rPr>
              <a:t>Bayram</a:t>
            </a:r>
            <a:r>
              <a:rPr lang="en-US" sz="4800" dirty="0" smtClean="0">
                <a:solidFill>
                  <a:srgbClr val="FFFF00"/>
                </a:solidFill>
                <a:latin typeface="Times New Roman" panose="02020603050405020304" pitchFamily="18" charset="0"/>
                <a:cs typeface="Times New Roman" panose="02020603050405020304" pitchFamily="18" charset="0"/>
              </a:rPr>
              <a:t> </a:t>
            </a:r>
            <a:r>
              <a:rPr lang="en-US" sz="4800" dirty="0" err="1" smtClean="0">
                <a:solidFill>
                  <a:srgbClr val="FFFF00"/>
                </a:solidFill>
                <a:latin typeface="Times New Roman" panose="02020603050405020304" pitchFamily="18" charset="0"/>
                <a:cs typeface="Times New Roman" panose="02020603050405020304" pitchFamily="18" charset="0"/>
              </a:rPr>
              <a:t>Velİ</a:t>
            </a:r>
            <a:r>
              <a:rPr lang="tr-TR" sz="4800" dirty="0" smtClean="0">
                <a:solidFill>
                  <a:srgbClr val="FFFF00"/>
                </a:solidFill>
                <a:latin typeface="Times New Roman" panose="02020603050405020304" pitchFamily="18" charset="0"/>
                <a:cs typeface="Times New Roman" panose="02020603050405020304" pitchFamily="18" charset="0"/>
              </a:rPr>
              <a:t> Ün</a:t>
            </a:r>
            <a:r>
              <a:rPr lang="en-US" sz="4800" dirty="0" smtClean="0">
                <a:solidFill>
                  <a:srgbClr val="FFFF00"/>
                </a:solidFill>
                <a:latin typeface="Times New Roman" panose="02020603050405020304" pitchFamily="18" charset="0"/>
                <a:cs typeface="Times New Roman" panose="02020603050405020304" pitchFamily="18" charset="0"/>
              </a:rPr>
              <a:t>İ</a:t>
            </a:r>
            <a:r>
              <a:rPr lang="tr-TR" sz="4800" dirty="0" err="1" smtClean="0">
                <a:solidFill>
                  <a:srgbClr val="FFFF00"/>
                </a:solidFill>
                <a:latin typeface="Times New Roman" panose="02020603050405020304" pitchFamily="18" charset="0"/>
                <a:cs typeface="Times New Roman" panose="02020603050405020304" pitchFamily="18" charset="0"/>
              </a:rPr>
              <a:t>vers</a:t>
            </a:r>
            <a:r>
              <a:rPr lang="en-US" sz="4800" dirty="0" smtClean="0">
                <a:solidFill>
                  <a:srgbClr val="FFFF00"/>
                </a:solidFill>
                <a:latin typeface="Times New Roman" panose="02020603050405020304" pitchFamily="18" charset="0"/>
                <a:cs typeface="Times New Roman" panose="02020603050405020304" pitchFamily="18" charset="0"/>
              </a:rPr>
              <a:t>İ</a:t>
            </a:r>
            <a:r>
              <a:rPr lang="tr-TR" sz="4800" dirty="0" err="1" smtClean="0">
                <a:solidFill>
                  <a:srgbClr val="FFFF00"/>
                </a:solidFill>
                <a:latin typeface="Times New Roman" panose="02020603050405020304" pitchFamily="18" charset="0"/>
                <a:cs typeface="Times New Roman" panose="02020603050405020304" pitchFamily="18" charset="0"/>
              </a:rPr>
              <a:t>tes</a:t>
            </a:r>
            <a:r>
              <a:rPr lang="en-US" sz="4800" dirty="0" smtClean="0">
                <a:solidFill>
                  <a:srgbClr val="FFFF00"/>
                </a:solidFill>
                <a:latin typeface="Times New Roman" panose="02020603050405020304" pitchFamily="18" charset="0"/>
                <a:cs typeface="Times New Roman" panose="02020603050405020304" pitchFamily="18" charset="0"/>
              </a:rPr>
              <a:t>İ</a:t>
            </a:r>
            <a:r>
              <a:rPr lang="en-US" sz="4800" dirty="0" smtClean="0">
                <a:solidFill>
                  <a:srgbClr val="FFFF00"/>
                </a:solidFill>
                <a:latin typeface="Times New Roman" panose="02020603050405020304" pitchFamily="18" charset="0"/>
                <a:cs typeface="Times New Roman" panose="02020603050405020304" pitchFamily="18" charset="0"/>
              </a:rPr>
              <a:t/>
            </a:r>
            <a:br>
              <a:rPr lang="en-US" sz="4800" dirty="0" smtClean="0">
                <a:solidFill>
                  <a:srgbClr val="FFFF00"/>
                </a:solidFill>
                <a:latin typeface="Times New Roman" panose="02020603050405020304" pitchFamily="18" charset="0"/>
                <a:cs typeface="Times New Roman" panose="02020603050405020304" pitchFamily="18" charset="0"/>
              </a:rPr>
            </a:br>
            <a:r>
              <a:rPr lang="tr-TR" sz="4400" dirty="0" err="1" smtClean="0">
                <a:solidFill>
                  <a:srgbClr val="FFFF00"/>
                </a:solidFill>
                <a:latin typeface="Times New Roman" panose="02020603050405020304" pitchFamily="18" charset="0"/>
                <a:cs typeface="Times New Roman" panose="02020603050405020304" pitchFamily="18" charset="0"/>
              </a:rPr>
              <a:t>Edeb</a:t>
            </a:r>
            <a:r>
              <a:rPr lang="en-US" sz="4400" dirty="0" smtClean="0">
                <a:solidFill>
                  <a:srgbClr val="FFFF00"/>
                </a:solidFill>
                <a:latin typeface="Times New Roman" panose="02020603050405020304" pitchFamily="18" charset="0"/>
                <a:cs typeface="Times New Roman" panose="02020603050405020304" pitchFamily="18" charset="0"/>
              </a:rPr>
              <a:t>İ</a:t>
            </a:r>
            <a:r>
              <a:rPr lang="tr-TR" sz="4400" dirty="0" smtClean="0">
                <a:solidFill>
                  <a:srgbClr val="FFFF00"/>
                </a:solidFill>
                <a:latin typeface="Times New Roman" panose="02020603050405020304" pitchFamily="18" charset="0"/>
                <a:cs typeface="Times New Roman" panose="02020603050405020304" pitchFamily="18" charset="0"/>
              </a:rPr>
              <a:t>yat </a:t>
            </a:r>
            <a:r>
              <a:rPr lang="tr-TR" sz="4400" dirty="0" err="1" smtClean="0">
                <a:solidFill>
                  <a:srgbClr val="FFFF00"/>
                </a:solidFill>
                <a:latin typeface="Times New Roman" panose="02020603050405020304" pitchFamily="18" charset="0"/>
                <a:cs typeface="Times New Roman" panose="02020603050405020304" pitchFamily="18" charset="0"/>
              </a:rPr>
              <a:t>Fakültes</a:t>
            </a:r>
            <a:r>
              <a:rPr lang="en-US" sz="4400" dirty="0" smtClean="0">
                <a:solidFill>
                  <a:srgbClr val="FFFF00"/>
                </a:solidFill>
                <a:latin typeface="Times New Roman" panose="02020603050405020304" pitchFamily="18" charset="0"/>
                <a:cs typeface="Times New Roman" panose="02020603050405020304" pitchFamily="18" charset="0"/>
              </a:rPr>
              <a:t>İ</a:t>
            </a:r>
            <a:r>
              <a:rPr lang="en-US" sz="4800" dirty="0" smtClean="0">
                <a:solidFill>
                  <a:srgbClr val="FFFF00"/>
                </a:solidFill>
                <a:latin typeface="Times New Roman" panose="02020603050405020304" pitchFamily="18" charset="0"/>
                <a:cs typeface="Times New Roman" panose="02020603050405020304" pitchFamily="18" charset="0"/>
              </a:rPr>
              <a:t/>
            </a:r>
            <a:br>
              <a:rPr lang="en-US" sz="4800" dirty="0" smtClean="0">
                <a:solidFill>
                  <a:srgbClr val="FFFF00"/>
                </a:solidFill>
                <a:latin typeface="Times New Roman" panose="02020603050405020304" pitchFamily="18" charset="0"/>
                <a:cs typeface="Times New Roman" panose="02020603050405020304" pitchFamily="18" charset="0"/>
              </a:rPr>
            </a:br>
            <a:r>
              <a:rPr lang="tr-TR" sz="3900" dirty="0" smtClean="0">
                <a:solidFill>
                  <a:srgbClr val="FFFF00"/>
                </a:solidFill>
                <a:latin typeface="Times New Roman" panose="02020603050405020304" pitchFamily="18" charset="0"/>
                <a:cs typeface="Times New Roman" panose="02020603050405020304" pitchFamily="18" charset="0"/>
              </a:rPr>
              <a:t>Çağdaş Türk </a:t>
            </a:r>
            <a:r>
              <a:rPr lang="tr-TR" sz="3900" dirty="0" smtClean="0">
                <a:solidFill>
                  <a:srgbClr val="FFFF00"/>
                </a:solidFill>
                <a:latin typeface="Times New Roman" panose="02020603050405020304" pitchFamily="18" charset="0"/>
                <a:cs typeface="Times New Roman" panose="02020603050405020304" pitchFamily="18" charset="0"/>
              </a:rPr>
              <a:t>Lehçeler</a:t>
            </a:r>
            <a:r>
              <a:rPr lang="en-US" sz="3900" dirty="0" smtClean="0">
                <a:solidFill>
                  <a:srgbClr val="FFFF00"/>
                </a:solidFill>
                <a:latin typeface="Times New Roman" panose="02020603050405020304" pitchFamily="18" charset="0"/>
                <a:cs typeface="Times New Roman" panose="02020603050405020304" pitchFamily="18" charset="0"/>
              </a:rPr>
              <a:t>İ </a:t>
            </a:r>
            <a:r>
              <a:rPr lang="tr-TR" sz="3900" dirty="0" smtClean="0">
                <a:solidFill>
                  <a:srgbClr val="FFFF00"/>
                </a:solidFill>
                <a:latin typeface="Times New Roman" panose="02020603050405020304" pitchFamily="18" charset="0"/>
                <a:cs typeface="Times New Roman" panose="02020603050405020304" pitchFamily="18" charset="0"/>
              </a:rPr>
              <a:t>ve </a:t>
            </a:r>
            <a:r>
              <a:rPr lang="tr-TR" sz="3900" dirty="0" err="1" smtClean="0">
                <a:solidFill>
                  <a:srgbClr val="FFFF00"/>
                </a:solidFill>
                <a:latin typeface="Times New Roman" panose="02020603050405020304" pitchFamily="18" charset="0"/>
                <a:cs typeface="Times New Roman" panose="02020603050405020304" pitchFamily="18" charset="0"/>
              </a:rPr>
              <a:t>Edeb</a:t>
            </a:r>
            <a:r>
              <a:rPr lang="en-US" sz="3900" dirty="0" smtClean="0">
                <a:solidFill>
                  <a:srgbClr val="FFFF00"/>
                </a:solidFill>
                <a:latin typeface="Times New Roman" panose="02020603050405020304" pitchFamily="18" charset="0"/>
                <a:cs typeface="Times New Roman" panose="02020603050405020304" pitchFamily="18" charset="0"/>
              </a:rPr>
              <a:t>İ</a:t>
            </a:r>
            <a:r>
              <a:rPr lang="tr-TR" sz="3900" dirty="0" smtClean="0">
                <a:solidFill>
                  <a:srgbClr val="FFFF00"/>
                </a:solidFill>
                <a:latin typeface="Times New Roman" panose="02020603050405020304" pitchFamily="18" charset="0"/>
                <a:cs typeface="Times New Roman" panose="02020603050405020304" pitchFamily="18" charset="0"/>
              </a:rPr>
              <a:t>yatları </a:t>
            </a:r>
            <a:r>
              <a:rPr lang="tr-TR" sz="3900" dirty="0" smtClean="0">
                <a:solidFill>
                  <a:srgbClr val="FFFF00"/>
                </a:solidFill>
                <a:latin typeface="Times New Roman" panose="02020603050405020304" pitchFamily="18" charset="0"/>
                <a:cs typeface="Times New Roman" panose="02020603050405020304" pitchFamily="18" charset="0"/>
              </a:rPr>
              <a:t>Bölümü</a:t>
            </a:r>
            <a:endParaRPr lang="tr-TR" sz="3900" dirty="0">
              <a:solidFill>
                <a:srgbClr val="FFFF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509823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2">
                <a:lumMod val="5000"/>
                <a:lumOff val="95000"/>
              </a:schemeClr>
            </a:gs>
            <a:gs pos="74000">
              <a:schemeClr val="accent2">
                <a:lumMod val="45000"/>
                <a:lumOff val="55000"/>
              </a:schemeClr>
            </a:gs>
            <a:gs pos="83000">
              <a:schemeClr val="accent2">
                <a:lumMod val="45000"/>
                <a:lumOff val="55000"/>
              </a:schemeClr>
            </a:gs>
            <a:gs pos="100000">
              <a:schemeClr val="accent2">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2" name="3 İçerik Yer Tutucusu" descr="IMG-20170921-WA0001.jpg"/>
          <p:cNvPicPr>
            <a:picLocks noChangeAspect="1"/>
          </p:cNvPicPr>
          <p:nvPr/>
        </p:nvPicPr>
        <p:blipFill>
          <a:blip r:embed="rId2" cstate="print"/>
          <a:stretch>
            <a:fillRect/>
          </a:stretch>
        </p:blipFill>
        <p:spPr>
          <a:xfrm>
            <a:off x="1573306" y="0"/>
            <a:ext cx="9203552" cy="6872165"/>
          </a:xfrm>
          <a:prstGeom prst="rect">
            <a:avLst/>
          </a:prstGeom>
        </p:spPr>
      </p:pic>
    </p:spTree>
    <p:extLst>
      <p:ext uri="{BB962C8B-B14F-4D97-AF65-F5344CB8AC3E}">
        <p14:creationId xmlns:p14="http://schemas.microsoft.com/office/powerpoint/2010/main" val="3370537033"/>
      </p:ext>
    </p:extLst>
  </p:cSld>
  <p:clrMapOvr>
    <a:masterClrMapping/>
  </p:clrMapOvr>
  <mc:AlternateContent xmlns:mc="http://schemas.openxmlformats.org/markup-compatibility/2006" xmlns:p14="http://schemas.microsoft.com/office/powerpoint/2010/main">
    <mc:Choice Requires="p14">
      <p:transition spd="slow" p14:dur="1500">
        <p14:revea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2">
                <a:tint val="90000"/>
                <a:satMod val="92000"/>
                <a:lumMod val="120000"/>
              </a:schemeClr>
            </a:gs>
            <a:gs pos="100000">
              <a:schemeClr val="bg2">
                <a:shade val="98000"/>
                <a:satMod val="120000"/>
                <a:lumMod val="98000"/>
              </a:schemeClr>
            </a:gs>
          </a:gsLst>
          <a:path path="circle">
            <a:fillToRect l="50000" t="50000" r="100000" b="100000"/>
          </a:path>
        </a:gradFill>
        <a:effectLst/>
      </p:bgPr>
    </p:bg>
    <p:spTree>
      <p:nvGrpSpPr>
        <p:cNvPr id="1" name=""/>
        <p:cNvGrpSpPr/>
        <p:nvPr/>
      </p:nvGrpSpPr>
      <p:grpSpPr>
        <a:xfrm>
          <a:off x="0" y="0"/>
          <a:ext cx="0" cy="0"/>
          <a:chOff x="0" y="0"/>
          <a:chExt cx="0" cy="0"/>
        </a:xfrm>
      </p:grpSpPr>
      <p:sp>
        <p:nvSpPr>
          <p:cNvPr id="2" name="Unvan 1"/>
          <p:cNvSpPr>
            <a:spLocks noGrp="1"/>
          </p:cNvSpPr>
          <p:nvPr>
            <p:ph type="title"/>
          </p:nvPr>
        </p:nvSpPr>
        <p:spPr>
          <a:xfrm>
            <a:off x="-61992" y="1511294"/>
            <a:ext cx="3502617" cy="3355173"/>
          </a:xfrm>
        </p:spPr>
        <p:txBody>
          <a:bodyPr/>
          <a:lstStyle/>
          <a:p>
            <a:pPr algn="ctr"/>
            <a:r>
              <a:rPr lang="tr-TR" b="1" dirty="0" smtClean="0">
                <a:solidFill>
                  <a:schemeClr val="tx1">
                    <a:lumMod val="95000"/>
                    <a:lumOff val="5000"/>
                  </a:schemeClr>
                </a:solidFill>
                <a:latin typeface="Times New Roman" panose="02020603050405020304" pitchFamily="18" charset="0"/>
                <a:cs typeface="Times New Roman" panose="02020603050405020304" pitchFamily="18" charset="0"/>
              </a:rPr>
              <a:t>MİSYONUMUZ</a:t>
            </a:r>
            <a:endParaRPr lang="tr-TR" b="1" dirty="0">
              <a:solidFill>
                <a:schemeClr val="tx1">
                  <a:lumMod val="95000"/>
                  <a:lumOff val="5000"/>
                </a:schemeClr>
              </a:solidFill>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3869268" y="1267056"/>
            <a:ext cx="7315200" cy="5120640"/>
          </a:xfrm>
        </p:spPr>
        <p:txBody>
          <a:bodyPr>
            <a:normAutofit/>
          </a:bodyPr>
          <a:lstStyle/>
          <a:p>
            <a:pPr algn="just"/>
            <a:r>
              <a:rPr lang="tr-TR" sz="2500" b="1" dirty="0">
                <a:solidFill>
                  <a:srgbClr val="006600"/>
                </a:solidFill>
                <a:latin typeface="Times New Roman" panose="02020603050405020304" pitchFamily="18" charset="0"/>
                <a:cs typeface="Times New Roman" panose="02020603050405020304" pitchFamily="18" charset="0"/>
              </a:rPr>
              <a:t>Öğrencilerin en az bir Türk lehçesi ile ilgili coğrafyayı, tarihi, kültürü ve edebiyatı tanıyabilmesini, </a:t>
            </a:r>
            <a:endParaRPr lang="tr-TR" sz="2500" b="1" dirty="0" smtClean="0">
              <a:solidFill>
                <a:srgbClr val="006600"/>
              </a:solidFill>
              <a:latin typeface="Times New Roman" panose="02020603050405020304" pitchFamily="18" charset="0"/>
              <a:cs typeface="Times New Roman" panose="02020603050405020304" pitchFamily="18" charset="0"/>
            </a:endParaRPr>
          </a:p>
          <a:p>
            <a:pPr marL="0" indent="0" algn="just">
              <a:buNone/>
            </a:pPr>
            <a:endParaRPr lang="tr-TR" sz="2500" b="1" dirty="0">
              <a:solidFill>
                <a:srgbClr val="006600"/>
              </a:solidFill>
              <a:latin typeface="Times New Roman" panose="02020603050405020304" pitchFamily="18" charset="0"/>
              <a:cs typeface="Times New Roman" panose="02020603050405020304" pitchFamily="18" charset="0"/>
            </a:endParaRPr>
          </a:p>
          <a:p>
            <a:pPr algn="just"/>
            <a:r>
              <a:rPr lang="tr-TR" sz="2500" b="1" dirty="0">
                <a:solidFill>
                  <a:srgbClr val="006600"/>
                </a:solidFill>
                <a:latin typeface="Times New Roman" panose="02020603050405020304" pitchFamily="18" charset="0"/>
                <a:cs typeface="Times New Roman" panose="02020603050405020304" pitchFamily="18" charset="0"/>
              </a:rPr>
              <a:t>En az bir lehçeyi okuma, yazma, dinleme ve konuşma kategorilerine göre iyi derecede kullanabilmelerini</a:t>
            </a:r>
            <a:r>
              <a:rPr lang="tr-TR" sz="2500" b="1" dirty="0" smtClean="0">
                <a:solidFill>
                  <a:srgbClr val="006600"/>
                </a:solidFill>
                <a:latin typeface="Times New Roman" panose="02020603050405020304" pitchFamily="18" charset="0"/>
                <a:cs typeface="Times New Roman" panose="02020603050405020304" pitchFamily="18" charset="0"/>
              </a:rPr>
              <a:t>,</a:t>
            </a:r>
          </a:p>
          <a:p>
            <a:pPr marL="0" indent="0" algn="just">
              <a:buNone/>
            </a:pPr>
            <a:endParaRPr lang="tr-TR" sz="2500" b="1" dirty="0">
              <a:solidFill>
                <a:srgbClr val="006600"/>
              </a:solidFill>
              <a:latin typeface="Times New Roman" panose="02020603050405020304" pitchFamily="18" charset="0"/>
              <a:cs typeface="Times New Roman" panose="02020603050405020304" pitchFamily="18" charset="0"/>
            </a:endParaRPr>
          </a:p>
          <a:p>
            <a:pPr algn="just"/>
            <a:r>
              <a:rPr lang="tr-TR" sz="2500" b="1" dirty="0">
                <a:solidFill>
                  <a:srgbClr val="006600"/>
                </a:solidFill>
                <a:latin typeface="Times New Roman" panose="02020603050405020304" pitchFamily="18" charset="0"/>
                <a:cs typeface="Times New Roman" panose="02020603050405020304" pitchFamily="18" charset="0"/>
              </a:rPr>
              <a:t>Türk </a:t>
            </a:r>
            <a:r>
              <a:rPr lang="tr-TR" sz="2500" b="1" dirty="0" smtClean="0">
                <a:solidFill>
                  <a:srgbClr val="006600"/>
                </a:solidFill>
                <a:latin typeface="Times New Roman" panose="02020603050405020304" pitchFamily="18" charset="0"/>
                <a:cs typeface="Times New Roman" panose="02020603050405020304" pitchFamily="18" charset="0"/>
              </a:rPr>
              <a:t>Lehçeleri </a:t>
            </a:r>
            <a:r>
              <a:rPr lang="tr-TR" sz="2500" b="1" dirty="0">
                <a:solidFill>
                  <a:srgbClr val="006600"/>
                </a:solidFill>
                <a:latin typeface="Times New Roman" panose="02020603050405020304" pitchFamily="18" charset="0"/>
                <a:cs typeface="Times New Roman" panose="02020603050405020304" pitchFamily="18" charset="0"/>
              </a:rPr>
              <a:t>arasında sözlü veya yazılı metin aktarmaları yapabilmelerini sağlamayı amaçlamaktadır. </a:t>
            </a:r>
          </a:p>
          <a:p>
            <a:pPr algn="ctr"/>
            <a:endParaRPr lang="tr-TR" sz="2500" b="1" dirty="0">
              <a:solidFill>
                <a:srgbClr val="006600"/>
              </a:solidFill>
              <a:latin typeface="Times New Roman" panose="02020603050405020304" pitchFamily="18" charset="0"/>
              <a:cs typeface="Times New Roman" panose="02020603050405020304" pitchFamily="18" charset="0"/>
            </a:endParaRPr>
          </a:p>
          <a:p>
            <a:endParaRPr lang="tr-TR" sz="2500" b="1" dirty="0">
              <a:solidFill>
                <a:srgbClr val="006600"/>
              </a:solidFill>
            </a:endParaRPr>
          </a:p>
        </p:txBody>
      </p:sp>
    </p:spTree>
    <p:extLst>
      <p:ext uri="{BB962C8B-B14F-4D97-AF65-F5344CB8AC3E}">
        <p14:creationId xmlns:p14="http://schemas.microsoft.com/office/powerpoint/2010/main" val="3064047530"/>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39678" y="489721"/>
            <a:ext cx="10515600" cy="1325563"/>
          </a:xfrm>
        </p:spPr>
        <p:txBody>
          <a:bodyPr>
            <a:normAutofit/>
          </a:bodyPr>
          <a:lstStyle/>
          <a:p>
            <a:pPr algn="ctr"/>
            <a:r>
              <a:rPr lang="tr-TR" b="1" dirty="0" smtClean="0">
                <a:solidFill>
                  <a:schemeClr val="tx1"/>
                </a:solidFill>
                <a:latin typeface="Times New Roman" panose="02020603050405020304" pitchFamily="18" charset="0"/>
                <a:cs typeface="Times New Roman" panose="02020603050405020304" pitchFamily="18" charset="0"/>
              </a:rPr>
              <a:t>HAKKIMIZDA</a:t>
            </a:r>
            <a:endParaRPr lang="tr-TR" b="1" dirty="0">
              <a:solidFill>
                <a:schemeClr val="tx1"/>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363851" y="1537147"/>
            <a:ext cx="10687359" cy="5096123"/>
          </a:xfrm>
        </p:spPr>
        <p:txBody>
          <a:bodyPr>
            <a:noAutofit/>
          </a:bodyPr>
          <a:lstStyle/>
          <a:p>
            <a:pPr marL="0" indent="0" algn="just">
              <a:buNone/>
            </a:pPr>
            <a:r>
              <a:rPr lang="tr-TR" sz="2400" b="1" cap="none" dirty="0" smtClean="0">
                <a:solidFill>
                  <a:srgbClr val="002060"/>
                </a:solidFill>
                <a:latin typeface="Times New Roman" panose="02020603050405020304" pitchFamily="18" charset="0"/>
                <a:cs typeface="Times New Roman" panose="02020603050405020304" pitchFamily="18" charset="0"/>
              </a:rPr>
              <a:t>Çağdaş Türk Lehçeleri ve Edebiyatları Bölümü 1992 yılında kurulmuştur ve öğrenim süresi 4 yıldır. Bölümde beş ana bilim dalı faaliyet hâlindedir:</a:t>
            </a:r>
          </a:p>
          <a:p>
            <a:pPr marL="712788" indent="0" algn="just"/>
            <a:r>
              <a:rPr lang="tr-TR" sz="2400" b="1" cap="none" dirty="0" smtClean="0">
                <a:solidFill>
                  <a:srgbClr val="002060"/>
                </a:solidFill>
                <a:latin typeface="Times New Roman" panose="02020603050405020304" pitchFamily="18" charset="0"/>
                <a:cs typeface="Times New Roman" panose="02020603050405020304" pitchFamily="18" charset="0"/>
              </a:rPr>
              <a:t>Güney-Batı (Azeri-</a:t>
            </a:r>
            <a:r>
              <a:rPr lang="tr-TR" sz="2400" b="1" cap="none" dirty="0">
                <a:solidFill>
                  <a:srgbClr val="002060"/>
                </a:solidFill>
                <a:latin typeface="Times New Roman" panose="02020603050405020304" pitchFamily="18" charset="0"/>
                <a:cs typeface="Times New Roman" panose="02020603050405020304" pitchFamily="18" charset="0"/>
              </a:rPr>
              <a:t>T</a:t>
            </a:r>
            <a:r>
              <a:rPr lang="tr-TR" sz="2400" b="1" cap="none" dirty="0" smtClean="0">
                <a:solidFill>
                  <a:srgbClr val="002060"/>
                </a:solidFill>
                <a:latin typeface="Times New Roman" panose="02020603050405020304" pitchFamily="18" charset="0"/>
                <a:cs typeface="Times New Roman" panose="02020603050405020304" pitchFamily="18" charset="0"/>
              </a:rPr>
              <a:t>ürkmen) Türk Lehçeleri ve Edebiyatları Ana Bilim Dalı,</a:t>
            </a:r>
          </a:p>
          <a:p>
            <a:pPr marL="712788" indent="0" algn="just"/>
            <a:r>
              <a:rPr lang="tr-TR" sz="2400" b="1" cap="none" dirty="0" smtClean="0">
                <a:solidFill>
                  <a:srgbClr val="002060"/>
                </a:solidFill>
                <a:latin typeface="Times New Roman" panose="02020603050405020304" pitchFamily="18" charset="0"/>
                <a:cs typeface="Times New Roman" panose="02020603050405020304" pitchFamily="18" charset="0"/>
              </a:rPr>
              <a:t>Kuzey-Batı (Kazak-Kırgız/Tatar-</a:t>
            </a:r>
            <a:r>
              <a:rPr lang="tr-TR" sz="2400" b="1" cap="none" dirty="0">
                <a:solidFill>
                  <a:srgbClr val="002060"/>
                </a:solidFill>
                <a:latin typeface="Times New Roman" panose="02020603050405020304" pitchFamily="18" charset="0"/>
                <a:cs typeface="Times New Roman" panose="02020603050405020304" pitchFamily="18" charset="0"/>
              </a:rPr>
              <a:t>B</a:t>
            </a:r>
            <a:r>
              <a:rPr lang="tr-TR" sz="2400" b="1" cap="none" dirty="0" smtClean="0">
                <a:solidFill>
                  <a:srgbClr val="002060"/>
                </a:solidFill>
                <a:latin typeface="Times New Roman" panose="02020603050405020304" pitchFamily="18" charset="0"/>
                <a:cs typeface="Times New Roman" panose="02020603050405020304" pitchFamily="18" charset="0"/>
              </a:rPr>
              <a:t>aşkurt) Türk Lehçeleri ve Edebiyatları Ana Bilim Dalı,</a:t>
            </a:r>
          </a:p>
          <a:p>
            <a:pPr marL="712788" indent="0" algn="just"/>
            <a:r>
              <a:rPr lang="tr-TR" sz="2400" b="1" cap="none" dirty="0" smtClean="0">
                <a:solidFill>
                  <a:srgbClr val="002060"/>
                </a:solidFill>
                <a:latin typeface="Times New Roman" panose="02020603050405020304" pitchFamily="18" charset="0"/>
                <a:cs typeface="Times New Roman" panose="02020603050405020304" pitchFamily="18" charset="0"/>
              </a:rPr>
              <a:t>Güney-Doğu (Özbek-Uygur) Türk Lehçeleri ve Edebiyatları Ana Bilim Dalı.</a:t>
            </a:r>
          </a:p>
          <a:p>
            <a:pPr marL="712788" indent="0" algn="just"/>
            <a:r>
              <a:rPr lang="tr-TR" sz="2400" b="1" cap="none" dirty="0" smtClean="0">
                <a:solidFill>
                  <a:srgbClr val="002060"/>
                </a:solidFill>
                <a:latin typeface="Times New Roman" panose="02020603050405020304" pitchFamily="18" charset="0"/>
                <a:cs typeface="Times New Roman" panose="02020603050405020304" pitchFamily="18" charset="0"/>
              </a:rPr>
              <a:t>Kuzey-Doğu Türk Lehçeleri ve Edebiyatları Ana Bilim Dalı</a:t>
            </a:r>
          </a:p>
          <a:p>
            <a:pPr marL="712788" indent="0" algn="just"/>
            <a:r>
              <a:rPr lang="tr-TR" sz="2400" b="1" cap="none" dirty="0" smtClean="0">
                <a:solidFill>
                  <a:srgbClr val="002060"/>
                </a:solidFill>
                <a:latin typeface="Times New Roman" panose="02020603050405020304" pitchFamily="18" charset="0"/>
                <a:cs typeface="Times New Roman" panose="02020603050405020304" pitchFamily="18" charset="0"/>
              </a:rPr>
              <a:t>Çuvaş Dili ve Edebiyatı Ana Bilim Dalı</a:t>
            </a:r>
          </a:p>
        </p:txBody>
      </p:sp>
    </p:spTree>
    <p:extLst>
      <p:ext uri="{BB962C8B-B14F-4D97-AF65-F5344CB8AC3E}">
        <p14:creationId xmlns:p14="http://schemas.microsoft.com/office/powerpoint/2010/main" val="3304903752"/>
      </p:ext>
    </p:extLst>
  </p:cSld>
  <p:clrMapOvr>
    <a:masterClrMapping/>
  </p:clrMapOvr>
  <mc:AlternateContent xmlns:mc="http://schemas.openxmlformats.org/markup-compatibility/2006" xmlns:p14="http://schemas.microsoft.com/office/powerpoint/2010/main">
    <mc:Choice Requires="p14">
      <p:transition spd="slow" p14:dur="1750">
        <p14:revea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0125" y="688581"/>
            <a:ext cx="10515600" cy="1325563"/>
          </a:xfrm>
        </p:spPr>
        <p:txBody>
          <a:bodyPr>
            <a:normAutofit/>
          </a:bodyPr>
          <a:lstStyle/>
          <a:p>
            <a:pPr algn="ctr"/>
            <a:r>
              <a:rPr lang="tr-TR" b="1" dirty="0" smtClean="0">
                <a:solidFill>
                  <a:srgbClr val="002060"/>
                </a:solidFill>
                <a:latin typeface="Times New Roman" panose="02020603050405020304" pitchFamily="18" charset="0"/>
                <a:cs typeface="Times New Roman" panose="02020603050405020304" pitchFamily="18" charset="0"/>
              </a:rPr>
              <a:t>Çağdaş Türk Lehçeleri ve Edebiyatları Bölümü Yönetimi</a:t>
            </a:r>
            <a:endParaRPr lang="tr-TR" b="1" dirty="0">
              <a:solidFill>
                <a:srgbClr val="00206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3007959" y="2589201"/>
            <a:ext cx="7608377" cy="1626331"/>
          </a:xfrm>
        </p:spPr>
        <p:txBody>
          <a:bodyPr>
            <a:normAutofit/>
          </a:bodyPr>
          <a:lstStyle/>
          <a:p>
            <a:pPr marL="0" indent="0" algn="ctr">
              <a:buNone/>
            </a:pPr>
            <a:r>
              <a:rPr lang="tr-TR" sz="3000" dirty="0" smtClean="0">
                <a:solidFill>
                  <a:srgbClr val="C00000"/>
                </a:solidFill>
                <a:latin typeface="Times New Roman" panose="02020603050405020304" pitchFamily="18" charset="0"/>
                <a:cs typeface="Times New Roman" panose="02020603050405020304" pitchFamily="18" charset="0"/>
              </a:rPr>
              <a:t>Prof. Dr. Mehmet Fatih KİRİŞÇİOĞLU	</a:t>
            </a:r>
          </a:p>
          <a:p>
            <a:pPr marL="0" indent="228600" algn="ctr">
              <a:buNone/>
            </a:pPr>
            <a:r>
              <a:rPr lang="tr-TR" sz="3000" dirty="0" smtClean="0">
                <a:solidFill>
                  <a:srgbClr val="C00000"/>
                </a:solidFill>
                <a:latin typeface="Times New Roman" panose="02020603050405020304" pitchFamily="18" charset="0"/>
                <a:cs typeface="Times New Roman" panose="02020603050405020304" pitchFamily="18" charset="0"/>
              </a:rPr>
              <a:t>Bölüm Başkanı</a:t>
            </a:r>
            <a:endParaRPr lang="en-US" sz="3000" dirty="0" smtClean="0">
              <a:solidFill>
                <a:srgbClr val="C00000"/>
              </a:solidFill>
              <a:latin typeface="Times New Roman" panose="02020603050405020304" pitchFamily="18" charset="0"/>
              <a:cs typeface="Times New Roman" panose="02020603050405020304" pitchFamily="18" charset="0"/>
            </a:endParaRPr>
          </a:p>
          <a:p>
            <a:pPr marL="0" indent="0" algn="ctr">
              <a:buNone/>
            </a:pPr>
            <a:endParaRPr lang="tr-TR" sz="3000" dirty="0">
              <a:solidFill>
                <a:srgbClr val="C0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2023404" y="4448015"/>
            <a:ext cx="4042069" cy="1338828"/>
          </a:xfrm>
          <a:prstGeom prst="rect">
            <a:avLst/>
          </a:prstGeom>
          <a:noFill/>
        </p:spPr>
        <p:txBody>
          <a:bodyPr wrap="none" rtlCol="0">
            <a:spAutoFit/>
          </a:bodyPr>
          <a:lstStyle/>
          <a:p>
            <a:pPr algn="ctr"/>
            <a:r>
              <a:rPr lang="en-US" sz="2700" dirty="0">
                <a:solidFill>
                  <a:srgbClr val="C00000"/>
                </a:solidFill>
                <a:latin typeface="Times New Roman" panose="02020603050405020304" pitchFamily="18" charset="0"/>
                <a:cs typeface="Times New Roman" panose="02020603050405020304" pitchFamily="18" charset="0"/>
              </a:rPr>
              <a:t>Prof</a:t>
            </a:r>
            <a:r>
              <a:rPr lang="tr-TR" sz="2700" dirty="0">
                <a:solidFill>
                  <a:srgbClr val="C00000"/>
                </a:solidFill>
                <a:latin typeface="Times New Roman" panose="02020603050405020304" pitchFamily="18" charset="0"/>
                <a:cs typeface="Times New Roman" panose="02020603050405020304" pitchFamily="18" charset="0"/>
              </a:rPr>
              <a:t>. Dr. </a:t>
            </a:r>
            <a:r>
              <a:rPr lang="en-US" sz="2700" dirty="0" err="1">
                <a:solidFill>
                  <a:srgbClr val="C00000"/>
                </a:solidFill>
                <a:latin typeface="Times New Roman" panose="02020603050405020304" pitchFamily="18" charset="0"/>
                <a:cs typeface="Times New Roman" panose="02020603050405020304" pitchFamily="18" charset="0"/>
              </a:rPr>
              <a:t>Feyzi</a:t>
            </a:r>
            <a:r>
              <a:rPr lang="en-US" sz="2700" dirty="0">
                <a:solidFill>
                  <a:srgbClr val="C00000"/>
                </a:solidFill>
                <a:latin typeface="Times New Roman" panose="02020603050405020304" pitchFamily="18" charset="0"/>
                <a:cs typeface="Times New Roman" panose="02020603050405020304" pitchFamily="18" charset="0"/>
              </a:rPr>
              <a:t> ERSOY</a:t>
            </a:r>
            <a:endParaRPr lang="tr-TR" sz="2700" dirty="0">
              <a:solidFill>
                <a:srgbClr val="C00000"/>
              </a:solidFill>
              <a:latin typeface="Times New Roman" panose="02020603050405020304" pitchFamily="18" charset="0"/>
              <a:cs typeface="Times New Roman" panose="02020603050405020304" pitchFamily="18" charset="0"/>
            </a:endParaRPr>
          </a:p>
          <a:p>
            <a:pPr indent="228600" algn="ctr"/>
            <a:r>
              <a:rPr lang="tr-TR" sz="2700" dirty="0">
                <a:solidFill>
                  <a:srgbClr val="C00000"/>
                </a:solidFill>
                <a:latin typeface="Times New Roman" panose="02020603050405020304" pitchFamily="18" charset="0"/>
                <a:cs typeface="Times New Roman" panose="02020603050405020304" pitchFamily="18" charset="0"/>
              </a:rPr>
              <a:t>Bölüm Başkan</a:t>
            </a:r>
            <a:r>
              <a:rPr lang="en-US" sz="2700" dirty="0">
                <a:solidFill>
                  <a:srgbClr val="C00000"/>
                </a:solidFill>
                <a:latin typeface="Times New Roman" panose="02020603050405020304" pitchFamily="18" charset="0"/>
                <a:cs typeface="Times New Roman" panose="02020603050405020304" pitchFamily="18" charset="0"/>
              </a:rPr>
              <a:t> </a:t>
            </a:r>
            <a:r>
              <a:rPr lang="en-US" sz="2700" dirty="0" err="1">
                <a:solidFill>
                  <a:srgbClr val="C00000"/>
                </a:solidFill>
                <a:latin typeface="Times New Roman" panose="02020603050405020304" pitchFamily="18" charset="0"/>
                <a:cs typeface="Times New Roman" panose="02020603050405020304" pitchFamily="18" charset="0"/>
              </a:rPr>
              <a:t>Yardımcısı</a:t>
            </a:r>
            <a:endParaRPr lang="en-US" sz="2700" dirty="0">
              <a:solidFill>
                <a:srgbClr val="C00000"/>
              </a:solidFill>
              <a:latin typeface="Times New Roman" panose="02020603050405020304" pitchFamily="18" charset="0"/>
              <a:cs typeface="Times New Roman" panose="02020603050405020304" pitchFamily="18" charset="0"/>
            </a:endParaRPr>
          </a:p>
          <a:p>
            <a:endParaRPr lang="tr-TR" sz="2700" dirty="0"/>
          </a:p>
        </p:txBody>
      </p:sp>
      <p:sp>
        <p:nvSpPr>
          <p:cNvPr id="5" name="Metin kutusu 4"/>
          <p:cNvSpPr txBox="1"/>
          <p:nvPr/>
        </p:nvSpPr>
        <p:spPr>
          <a:xfrm>
            <a:off x="6617780" y="4479011"/>
            <a:ext cx="5284921" cy="1338828"/>
          </a:xfrm>
          <a:prstGeom prst="rect">
            <a:avLst/>
          </a:prstGeom>
          <a:noFill/>
        </p:spPr>
        <p:txBody>
          <a:bodyPr wrap="square" rtlCol="0">
            <a:spAutoFit/>
          </a:bodyPr>
          <a:lstStyle/>
          <a:p>
            <a:pPr algn="ctr"/>
            <a:r>
              <a:rPr lang="en-US" sz="2700" dirty="0">
                <a:solidFill>
                  <a:srgbClr val="C00000"/>
                </a:solidFill>
                <a:latin typeface="Times New Roman" panose="02020603050405020304" pitchFamily="18" charset="0"/>
                <a:cs typeface="Times New Roman" panose="02020603050405020304" pitchFamily="18" charset="0"/>
              </a:rPr>
              <a:t>Prof</a:t>
            </a:r>
            <a:r>
              <a:rPr lang="tr-TR" sz="2700" dirty="0">
                <a:solidFill>
                  <a:srgbClr val="C00000"/>
                </a:solidFill>
                <a:latin typeface="Times New Roman" panose="02020603050405020304" pitchFamily="18" charset="0"/>
                <a:cs typeface="Times New Roman" panose="02020603050405020304" pitchFamily="18" charset="0"/>
              </a:rPr>
              <a:t>. Dr. </a:t>
            </a:r>
            <a:r>
              <a:rPr lang="en-US" sz="2700" dirty="0" err="1">
                <a:solidFill>
                  <a:srgbClr val="C00000"/>
                </a:solidFill>
                <a:latin typeface="Times New Roman" panose="02020603050405020304" pitchFamily="18" charset="0"/>
                <a:cs typeface="Times New Roman" panose="02020603050405020304" pitchFamily="18" charset="0"/>
              </a:rPr>
              <a:t>Yavuz</a:t>
            </a:r>
            <a:r>
              <a:rPr lang="en-US" sz="2700" dirty="0">
                <a:solidFill>
                  <a:srgbClr val="C00000"/>
                </a:solidFill>
                <a:latin typeface="Times New Roman" panose="02020603050405020304" pitchFamily="18" charset="0"/>
                <a:cs typeface="Times New Roman" panose="02020603050405020304" pitchFamily="18" charset="0"/>
              </a:rPr>
              <a:t> KARTALLIOĞLU</a:t>
            </a:r>
            <a:endParaRPr lang="tr-TR" sz="2700" dirty="0">
              <a:solidFill>
                <a:srgbClr val="C00000"/>
              </a:solidFill>
              <a:latin typeface="Times New Roman" panose="02020603050405020304" pitchFamily="18" charset="0"/>
              <a:cs typeface="Times New Roman" panose="02020603050405020304" pitchFamily="18" charset="0"/>
            </a:endParaRPr>
          </a:p>
          <a:p>
            <a:pPr indent="228600" algn="ctr"/>
            <a:r>
              <a:rPr lang="tr-TR" sz="2700" dirty="0">
                <a:solidFill>
                  <a:srgbClr val="C00000"/>
                </a:solidFill>
                <a:latin typeface="Times New Roman" panose="02020603050405020304" pitchFamily="18" charset="0"/>
                <a:cs typeface="Times New Roman" panose="02020603050405020304" pitchFamily="18" charset="0"/>
              </a:rPr>
              <a:t>Bölüm Başkan</a:t>
            </a:r>
            <a:r>
              <a:rPr lang="en-US" sz="2700" dirty="0">
                <a:solidFill>
                  <a:srgbClr val="C00000"/>
                </a:solidFill>
                <a:latin typeface="Times New Roman" panose="02020603050405020304" pitchFamily="18" charset="0"/>
                <a:cs typeface="Times New Roman" panose="02020603050405020304" pitchFamily="18" charset="0"/>
              </a:rPr>
              <a:t> </a:t>
            </a:r>
            <a:r>
              <a:rPr lang="en-US" sz="2700" dirty="0" err="1">
                <a:solidFill>
                  <a:srgbClr val="C00000"/>
                </a:solidFill>
                <a:latin typeface="Times New Roman" panose="02020603050405020304" pitchFamily="18" charset="0"/>
                <a:cs typeface="Times New Roman" panose="02020603050405020304" pitchFamily="18" charset="0"/>
              </a:rPr>
              <a:t>Yardımcısı</a:t>
            </a:r>
            <a:endParaRPr lang="en-US" sz="2700" dirty="0">
              <a:solidFill>
                <a:srgbClr val="C00000"/>
              </a:solidFill>
              <a:latin typeface="Times New Roman" panose="02020603050405020304" pitchFamily="18" charset="0"/>
              <a:cs typeface="Times New Roman" panose="02020603050405020304" pitchFamily="18" charset="0"/>
            </a:endParaRPr>
          </a:p>
          <a:p>
            <a:pPr algn="ctr"/>
            <a:endParaRPr lang="tr-TR" sz="2700" dirty="0"/>
          </a:p>
        </p:txBody>
      </p:sp>
    </p:spTree>
    <p:extLst>
      <p:ext uri="{BB962C8B-B14F-4D97-AF65-F5344CB8AC3E}">
        <p14:creationId xmlns:p14="http://schemas.microsoft.com/office/powerpoint/2010/main" val="3534670280"/>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tr-TR" b="1" dirty="0">
                <a:solidFill>
                  <a:srgbClr val="006600"/>
                </a:solidFill>
                <a:latin typeface="Times New Roman" panose="02020603050405020304" pitchFamily="18" charset="0"/>
                <a:cs typeface="Times New Roman" panose="02020603050405020304" pitchFamily="18" charset="0"/>
              </a:rPr>
              <a:t>Güney-Batı Türk Lehçeleri ve </a:t>
            </a:r>
            <a:r>
              <a:rPr lang="tr-TR" b="1" dirty="0" smtClean="0">
                <a:solidFill>
                  <a:srgbClr val="006600"/>
                </a:solidFill>
                <a:latin typeface="Times New Roman" panose="02020603050405020304" pitchFamily="18" charset="0"/>
                <a:cs typeface="Times New Roman" panose="02020603050405020304" pitchFamily="18" charset="0"/>
              </a:rPr>
              <a:t>Edebiyatları</a:t>
            </a:r>
            <a:r>
              <a:rPr lang="en-US" b="1" dirty="0" smtClean="0">
                <a:solidFill>
                  <a:srgbClr val="006600"/>
                </a:solidFill>
                <a:latin typeface="Times New Roman" panose="02020603050405020304" pitchFamily="18" charset="0"/>
                <a:cs typeface="Times New Roman" panose="02020603050405020304" pitchFamily="18" charset="0"/>
              </a:rPr>
              <a:t/>
            </a:r>
            <a:br>
              <a:rPr lang="en-US" b="1" dirty="0" smtClean="0">
                <a:solidFill>
                  <a:srgbClr val="006600"/>
                </a:solidFill>
                <a:latin typeface="Times New Roman" panose="02020603050405020304" pitchFamily="18" charset="0"/>
                <a:cs typeface="Times New Roman" panose="02020603050405020304" pitchFamily="18" charset="0"/>
              </a:rPr>
            </a:br>
            <a:r>
              <a:rPr lang="tr-TR" b="1" dirty="0" smtClean="0">
                <a:solidFill>
                  <a:srgbClr val="006600"/>
                </a:solidFill>
                <a:latin typeface="Times New Roman" panose="02020603050405020304" pitchFamily="18" charset="0"/>
                <a:cs typeface="Times New Roman" panose="02020603050405020304" pitchFamily="18" charset="0"/>
              </a:rPr>
              <a:t>Ana </a:t>
            </a:r>
            <a:r>
              <a:rPr lang="tr-TR" b="1" dirty="0">
                <a:solidFill>
                  <a:srgbClr val="006600"/>
                </a:solidFill>
                <a:latin typeface="Times New Roman" panose="02020603050405020304" pitchFamily="18" charset="0"/>
                <a:cs typeface="Times New Roman" panose="02020603050405020304" pitchFamily="18" charset="0"/>
              </a:rPr>
              <a:t>Bilim </a:t>
            </a:r>
            <a:r>
              <a:rPr lang="tr-TR" b="1" dirty="0" smtClean="0">
                <a:solidFill>
                  <a:srgbClr val="006600"/>
                </a:solidFill>
                <a:latin typeface="Times New Roman" panose="02020603050405020304" pitchFamily="18" charset="0"/>
                <a:cs typeface="Times New Roman" panose="02020603050405020304" pitchFamily="18" charset="0"/>
              </a:rPr>
              <a:t>Dalı</a:t>
            </a:r>
            <a:endParaRPr lang="tr-TR" b="1" dirty="0">
              <a:solidFill>
                <a:srgbClr val="0066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868180" y="1932126"/>
            <a:ext cx="8104619" cy="4484176"/>
          </a:xfrm>
        </p:spPr>
        <p:txBody>
          <a:bodyPr>
            <a:noAutofit/>
          </a:bodyPr>
          <a:lstStyle/>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Yavuz KARTALLIOĞLU (ABD Başkanı)</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a:t>
            </a:r>
            <a:r>
              <a:rPr lang="tr-TR" sz="2400" dirty="0" err="1" smtClean="0">
                <a:solidFill>
                  <a:srgbClr val="C00000"/>
                </a:solidFill>
                <a:latin typeface="Times New Roman" panose="02020603050405020304" pitchFamily="18" charset="0"/>
                <a:cs typeface="Times New Roman" panose="02020603050405020304" pitchFamily="18" charset="0"/>
              </a:rPr>
              <a:t>Mehman</a:t>
            </a:r>
            <a:r>
              <a:rPr lang="tr-TR" sz="2400" dirty="0" smtClean="0">
                <a:solidFill>
                  <a:srgbClr val="C00000"/>
                </a:solidFill>
                <a:latin typeface="Times New Roman" panose="02020603050405020304" pitchFamily="18" charset="0"/>
                <a:cs typeface="Times New Roman" panose="02020603050405020304" pitchFamily="18" charset="0"/>
              </a:rPr>
              <a:t> MUSAYEV</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Dr. </a:t>
            </a:r>
            <a:r>
              <a:rPr lang="tr-TR" sz="2400" dirty="0" err="1" smtClean="0">
                <a:solidFill>
                  <a:srgbClr val="C00000"/>
                </a:solidFill>
                <a:latin typeface="Times New Roman" panose="02020603050405020304" pitchFamily="18" charset="0"/>
                <a:cs typeface="Times New Roman" panose="02020603050405020304" pitchFamily="18" charset="0"/>
              </a:rPr>
              <a:t>Öğr</a:t>
            </a:r>
            <a:r>
              <a:rPr lang="tr-TR" sz="2400" dirty="0" smtClean="0">
                <a:solidFill>
                  <a:srgbClr val="C00000"/>
                </a:solidFill>
                <a:latin typeface="Times New Roman" panose="02020603050405020304" pitchFamily="18" charset="0"/>
                <a:cs typeface="Times New Roman" panose="02020603050405020304" pitchFamily="18" charset="0"/>
              </a:rPr>
              <a:t>. Üyesi Hüseyin YILDIRIM  </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a:t>
            </a:r>
            <a:r>
              <a:rPr lang="tr-TR" sz="2400" dirty="0" err="1" smtClean="0">
                <a:solidFill>
                  <a:srgbClr val="C00000"/>
                </a:solidFill>
                <a:latin typeface="Times New Roman" panose="02020603050405020304" pitchFamily="18" charset="0"/>
                <a:cs typeface="Times New Roman" panose="02020603050405020304" pitchFamily="18" charset="0"/>
              </a:rPr>
              <a:t>Sümeyra</a:t>
            </a:r>
            <a:r>
              <a:rPr lang="tr-TR" sz="2400" dirty="0" smtClean="0">
                <a:solidFill>
                  <a:srgbClr val="C00000"/>
                </a:solidFill>
                <a:latin typeface="Times New Roman" panose="02020603050405020304" pitchFamily="18" charset="0"/>
                <a:cs typeface="Times New Roman" panose="02020603050405020304" pitchFamily="18" charset="0"/>
              </a:rPr>
              <a:t> HARMANDA</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Gökçen BİLGİN AKSOY (ÖYP)</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Çiğdem YEĞİN (ÖYP)</a:t>
            </a:r>
            <a:endParaRPr lang="tr-TR" sz="2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7822733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tr-TR" b="1" dirty="0" smtClean="0">
                <a:solidFill>
                  <a:srgbClr val="0070C0"/>
                </a:solidFill>
                <a:latin typeface="Times New Roman" panose="02020603050405020304" pitchFamily="18" charset="0"/>
                <a:cs typeface="Times New Roman" panose="02020603050405020304" pitchFamily="18" charset="0"/>
              </a:rPr>
              <a:t>Kuzey-Batı Türk Lehçeleri ve Edebiyatları</a:t>
            </a:r>
            <a:r>
              <a:rPr lang="en-US" b="1" dirty="0" smtClean="0">
                <a:solidFill>
                  <a:srgbClr val="0070C0"/>
                </a:solidFill>
                <a:latin typeface="Times New Roman" panose="02020603050405020304" pitchFamily="18" charset="0"/>
                <a:cs typeface="Times New Roman" panose="02020603050405020304" pitchFamily="18" charset="0"/>
              </a:rPr>
              <a:t/>
            </a:r>
            <a:br>
              <a:rPr lang="en-US" b="1" dirty="0" smtClean="0">
                <a:solidFill>
                  <a:srgbClr val="0070C0"/>
                </a:solidFill>
                <a:latin typeface="Times New Roman" panose="02020603050405020304" pitchFamily="18" charset="0"/>
                <a:cs typeface="Times New Roman" panose="02020603050405020304" pitchFamily="18" charset="0"/>
              </a:rPr>
            </a:br>
            <a:r>
              <a:rPr lang="tr-TR" b="1" dirty="0" smtClean="0">
                <a:solidFill>
                  <a:srgbClr val="0070C0"/>
                </a:solidFill>
                <a:latin typeface="Times New Roman" panose="02020603050405020304" pitchFamily="18" charset="0"/>
                <a:cs typeface="Times New Roman" panose="02020603050405020304" pitchFamily="18" charset="0"/>
              </a:rPr>
              <a:t>Ana Bilim Dalı</a:t>
            </a:r>
            <a:endParaRPr lang="tr-TR" b="1" dirty="0">
              <a:solidFill>
                <a:srgbClr val="0070C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1595217" y="1766809"/>
            <a:ext cx="10752117" cy="4198025"/>
          </a:xfrm>
        </p:spPr>
        <p:txBody>
          <a:bodyPr numCol="2">
            <a:noAutofit/>
          </a:bodyPr>
          <a:lstStyle/>
          <a:p>
            <a:pPr>
              <a:lnSpc>
                <a:spcPct val="150000"/>
              </a:lnSpc>
            </a:pPr>
            <a:endParaRPr lang="tr-TR" sz="2400" dirty="0" smtClean="0">
              <a:solidFill>
                <a:srgbClr val="C00000"/>
              </a:solidFill>
              <a:latin typeface="Times New Roman" panose="02020603050405020304" pitchFamily="18" charset="0"/>
              <a:cs typeface="Times New Roman" panose="02020603050405020304" pitchFamily="18" charset="0"/>
            </a:endParaRP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Naciye YILDIZ</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Doç. Dr. </a:t>
            </a:r>
            <a:r>
              <a:rPr lang="tr-TR" sz="2400" dirty="0" err="1" smtClean="0">
                <a:solidFill>
                  <a:srgbClr val="C00000"/>
                </a:solidFill>
                <a:latin typeface="Times New Roman" panose="02020603050405020304" pitchFamily="18" charset="0"/>
                <a:cs typeface="Times New Roman" panose="02020603050405020304" pitchFamily="18" charset="0"/>
              </a:rPr>
              <a:t>Güljanat</a:t>
            </a:r>
            <a:r>
              <a:rPr lang="tr-TR" sz="2400" dirty="0" smtClean="0">
                <a:solidFill>
                  <a:srgbClr val="C00000"/>
                </a:solidFill>
                <a:latin typeface="Times New Roman" panose="02020603050405020304" pitchFamily="18" charset="0"/>
                <a:cs typeface="Times New Roman" panose="02020603050405020304" pitchFamily="18" charset="0"/>
              </a:rPr>
              <a:t> K</a:t>
            </a:r>
            <a:r>
              <a:rPr lang="en-US" sz="2400" dirty="0" smtClean="0">
                <a:solidFill>
                  <a:srgbClr val="C00000"/>
                </a:solidFill>
                <a:latin typeface="Times New Roman" panose="02020603050405020304" pitchFamily="18" charset="0"/>
                <a:cs typeface="Times New Roman" panose="02020603050405020304" pitchFamily="18" charset="0"/>
              </a:rPr>
              <a:t>.</a:t>
            </a:r>
            <a:r>
              <a:rPr lang="tr-TR" sz="2400" dirty="0" smtClean="0">
                <a:solidFill>
                  <a:srgbClr val="C00000"/>
                </a:solidFill>
                <a:latin typeface="Times New Roman" panose="02020603050405020304" pitchFamily="18" charset="0"/>
                <a:cs typeface="Times New Roman" panose="02020603050405020304" pitchFamily="18" charset="0"/>
              </a:rPr>
              <a:t> ERCİLASUN</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Dr. </a:t>
            </a:r>
            <a:r>
              <a:rPr lang="tr-TR" sz="2400" dirty="0" err="1" smtClean="0">
                <a:solidFill>
                  <a:srgbClr val="C00000"/>
                </a:solidFill>
                <a:latin typeface="Times New Roman" panose="02020603050405020304" pitchFamily="18" charset="0"/>
                <a:cs typeface="Times New Roman" panose="02020603050405020304" pitchFamily="18" charset="0"/>
              </a:rPr>
              <a:t>Öğr</a:t>
            </a:r>
            <a:r>
              <a:rPr lang="tr-TR" sz="2400" dirty="0" smtClean="0">
                <a:solidFill>
                  <a:srgbClr val="C00000"/>
                </a:solidFill>
                <a:latin typeface="Times New Roman" panose="02020603050405020304" pitchFamily="18" charset="0"/>
                <a:cs typeface="Times New Roman" panose="02020603050405020304" pitchFamily="18" charset="0"/>
              </a:rPr>
              <a:t>. Üyesi Ferhat TAMİR</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Dr. </a:t>
            </a:r>
            <a:r>
              <a:rPr lang="tr-TR" sz="2400" dirty="0" err="1" smtClean="0">
                <a:solidFill>
                  <a:srgbClr val="C00000"/>
                </a:solidFill>
                <a:latin typeface="Times New Roman" panose="02020603050405020304" pitchFamily="18" charset="0"/>
                <a:cs typeface="Times New Roman" panose="02020603050405020304" pitchFamily="18" charset="0"/>
              </a:rPr>
              <a:t>Öğr</a:t>
            </a:r>
            <a:r>
              <a:rPr lang="tr-TR" sz="2400" dirty="0" smtClean="0">
                <a:solidFill>
                  <a:srgbClr val="C00000"/>
                </a:solidFill>
                <a:latin typeface="Times New Roman" panose="02020603050405020304" pitchFamily="18" charset="0"/>
                <a:cs typeface="Times New Roman" panose="02020603050405020304" pitchFamily="18" charset="0"/>
              </a:rPr>
              <a:t>. Üyesi İbrahim ATABEY</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Okutman Dr. Nigar KALKAN</a:t>
            </a:r>
            <a:endParaRPr lang="en-US" sz="2400" dirty="0" smtClean="0">
              <a:solidFill>
                <a:srgbClr val="C00000"/>
              </a:solidFill>
              <a:latin typeface="Times New Roman" panose="02020603050405020304" pitchFamily="18" charset="0"/>
              <a:cs typeface="Times New Roman" panose="02020603050405020304" pitchFamily="18" charset="0"/>
            </a:endParaRP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Dr. Cemile KINACI</a:t>
            </a:r>
          </a:p>
          <a:p>
            <a:pPr marL="0" indent="0">
              <a:lnSpc>
                <a:spcPct val="150000"/>
              </a:lnSpc>
              <a:buNone/>
            </a:pPr>
            <a:endParaRPr lang="tr-TR" sz="2400" dirty="0" smtClean="0">
              <a:solidFill>
                <a:srgbClr val="C00000"/>
              </a:solidFill>
              <a:latin typeface="Times New Roman" panose="02020603050405020304" pitchFamily="18" charset="0"/>
              <a:cs typeface="Times New Roman" panose="02020603050405020304" pitchFamily="18" charset="0"/>
            </a:endParaRP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Dr. Işılay IŞIKTAŞ SAVA</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Dr. Erkan KARAGÖZ</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Zeynep ASLAN</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Meryem BAŞKURT SABAZ (ÖYP)</a:t>
            </a:r>
            <a:endParaRPr lang="tr-TR" sz="2400" dirty="0" smtClean="0">
              <a:solidFill>
                <a:srgbClr val="C00000"/>
              </a:solidFill>
            </a:endParaRP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Süleyman BARLAS (ÖYP)</a:t>
            </a:r>
          </a:p>
        </p:txBody>
      </p:sp>
      <p:sp>
        <p:nvSpPr>
          <p:cNvPr id="4" name="Metin kutusu 3"/>
          <p:cNvSpPr txBox="1"/>
          <p:nvPr/>
        </p:nvSpPr>
        <p:spPr>
          <a:xfrm>
            <a:off x="1595217" y="1905000"/>
            <a:ext cx="5793046" cy="830997"/>
          </a:xfrm>
          <a:prstGeom prst="rect">
            <a:avLst/>
          </a:prstGeom>
          <a:noFill/>
        </p:spPr>
        <p:txBody>
          <a:bodyPr wrap="square" rtlCol="0">
            <a:spAutoFit/>
          </a:bodyPr>
          <a:lstStyle/>
          <a:p>
            <a:pPr marL="342900" indent="-342900">
              <a:buFont typeface="Arial" panose="020B0604020202020204" pitchFamily="34" charset="0"/>
              <a:buChar char="•"/>
            </a:pPr>
            <a:r>
              <a:rPr lang="tr-TR" sz="2400" dirty="0">
                <a:solidFill>
                  <a:srgbClr val="C00000"/>
                </a:solidFill>
                <a:latin typeface="Times New Roman" panose="02020603050405020304" pitchFamily="18" charset="0"/>
                <a:cs typeface="Times New Roman" panose="02020603050405020304" pitchFamily="18" charset="0"/>
              </a:rPr>
              <a:t>Prof. Dr. Z</a:t>
            </a:r>
            <a:r>
              <a:rPr lang="en-US" sz="2400" dirty="0">
                <a:solidFill>
                  <a:srgbClr val="C00000"/>
                </a:solidFill>
                <a:latin typeface="Times New Roman" panose="02020603050405020304" pitchFamily="18" charset="0"/>
                <a:cs typeface="Times New Roman" panose="02020603050405020304" pitchFamily="18" charset="0"/>
              </a:rPr>
              <a:t>ü</a:t>
            </a:r>
            <a:r>
              <a:rPr lang="tr-TR" sz="2400" dirty="0">
                <a:solidFill>
                  <a:srgbClr val="C00000"/>
                </a:solidFill>
                <a:latin typeface="Times New Roman" panose="02020603050405020304" pitchFamily="18" charset="0"/>
                <a:cs typeface="Times New Roman" panose="02020603050405020304" pitchFamily="18" charset="0"/>
              </a:rPr>
              <a:t>hal YÜKSEL  (ABD</a:t>
            </a:r>
            <a:r>
              <a:rPr lang="en-US" sz="2400" dirty="0">
                <a:solidFill>
                  <a:srgbClr val="C00000"/>
                </a:solidFill>
                <a:latin typeface="Times New Roman" panose="02020603050405020304" pitchFamily="18" charset="0"/>
                <a:cs typeface="Times New Roman" panose="02020603050405020304" pitchFamily="18" charset="0"/>
              </a:rPr>
              <a:t> </a:t>
            </a:r>
            <a:r>
              <a:rPr lang="tr-TR" sz="2400" dirty="0">
                <a:solidFill>
                  <a:srgbClr val="C00000"/>
                </a:solidFill>
                <a:latin typeface="Times New Roman" panose="02020603050405020304" pitchFamily="18" charset="0"/>
                <a:cs typeface="Times New Roman" panose="02020603050405020304" pitchFamily="18" charset="0"/>
              </a:rPr>
              <a:t>Başkanı)</a:t>
            </a:r>
          </a:p>
          <a:p>
            <a:endParaRPr lang="tr-TR" sz="2400" dirty="0"/>
          </a:p>
        </p:txBody>
      </p:sp>
    </p:spTree>
    <p:extLst>
      <p:ext uri="{BB962C8B-B14F-4D97-AF65-F5344CB8AC3E}">
        <p14:creationId xmlns:p14="http://schemas.microsoft.com/office/powerpoint/2010/main" val="3050419876"/>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92925" y="655106"/>
            <a:ext cx="8911687" cy="1280890"/>
          </a:xfrm>
        </p:spPr>
        <p:txBody>
          <a:bodyPr>
            <a:normAutofit/>
          </a:bodyPr>
          <a:lstStyle/>
          <a:p>
            <a:pPr algn="ctr"/>
            <a:r>
              <a:rPr lang="tr-TR" b="1" dirty="0" smtClean="0">
                <a:solidFill>
                  <a:schemeClr val="accent6">
                    <a:lumMod val="50000"/>
                  </a:schemeClr>
                </a:solidFill>
                <a:latin typeface="Times New Roman" panose="02020603050405020304" pitchFamily="18" charset="0"/>
                <a:cs typeface="Times New Roman" panose="02020603050405020304" pitchFamily="18" charset="0"/>
              </a:rPr>
              <a:t>Kuzey-</a:t>
            </a:r>
            <a:r>
              <a:rPr lang="en-US" b="1" dirty="0" err="1" smtClean="0">
                <a:solidFill>
                  <a:schemeClr val="accent6">
                    <a:lumMod val="50000"/>
                  </a:schemeClr>
                </a:solidFill>
                <a:latin typeface="Times New Roman" panose="02020603050405020304" pitchFamily="18" charset="0"/>
                <a:cs typeface="Times New Roman" panose="02020603050405020304" pitchFamily="18" charset="0"/>
              </a:rPr>
              <a:t>Doğu</a:t>
            </a:r>
            <a:r>
              <a:rPr lang="tr-TR" b="1" dirty="0" smtClean="0">
                <a:solidFill>
                  <a:schemeClr val="accent6">
                    <a:lumMod val="50000"/>
                  </a:schemeClr>
                </a:solidFill>
                <a:latin typeface="Times New Roman" panose="02020603050405020304" pitchFamily="18" charset="0"/>
                <a:cs typeface="Times New Roman" panose="02020603050405020304" pitchFamily="18" charset="0"/>
              </a:rPr>
              <a:t> Türk Lehçeleri ve Edebiyatları</a:t>
            </a:r>
            <a:r>
              <a:rPr lang="en-US" b="1" dirty="0" smtClean="0">
                <a:solidFill>
                  <a:schemeClr val="accent6">
                    <a:lumMod val="50000"/>
                  </a:schemeClr>
                </a:solidFill>
                <a:latin typeface="Times New Roman" panose="02020603050405020304" pitchFamily="18" charset="0"/>
                <a:cs typeface="Times New Roman" panose="02020603050405020304" pitchFamily="18" charset="0"/>
              </a:rPr>
              <a:t/>
            </a:r>
            <a:br>
              <a:rPr lang="en-US" b="1" dirty="0" smtClean="0">
                <a:solidFill>
                  <a:schemeClr val="accent6">
                    <a:lumMod val="50000"/>
                  </a:schemeClr>
                </a:solidFill>
                <a:latin typeface="Times New Roman" panose="02020603050405020304" pitchFamily="18" charset="0"/>
                <a:cs typeface="Times New Roman" panose="02020603050405020304" pitchFamily="18" charset="0"/>
              </a:rPr>
            </a:br>
            <a:r>
              <a:rPr lang="tr-TR" b="1" dirty="0" smtClean="0">
                <a:solidFill>
                  <a:schemeClr val="accent6">
                    <a:lumMod val="50000"/>
                  </a:schemeClr>
                </a:solidFill>
                <a:latin typeface="Times New Roman" panose="02020603050405020304" pitchFamily="18" charset="0"/>
                <a:cs typeface="Times New Roman" panose="02020603050405020304" pitchFamily="18" charset="0"/>
              </a:rPr>
              <a:t>Ana Bilim Dalı</a:t>
            </a:r>
            <a:endParaRPr lang="tr-TR"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728696" y="2226588"/>
            <a:ext cx="8915400" cy="3777622"/>
          </a:xfrm>
        </p:spPr>
        <p:txBody>
          <a:bodyPr>
            <a:normAutofit/>
          </a:bodyPr>
          <a:lstStyle/>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Mehmet Fatih KİRİŞÇİOĞLU (Bölüm ve ABD</a:t>
            </a:r>
            <a:r>
              <a:rPr lang="en-US" sz="2400" dirty="0" smtClean="0">
                <a:solidFill>
                  <a:srgbClr val="C00000"/>
                </a:solidFill>
                <a:latin typeface="Times New Roman" panose="02020603050405020304" pitchFamily="18" charset="0"/>
                <a:cs typeface="Times New Roman" panose="02020603050405020304" pitchFamily="18" charset="0"/>
              </a:rPr>
              <a:t> </a:t>
            </a:r>
            <a:r>
              <a:rPr lang="tr-TR" sz="2400" dirty="0" smtClean="0">
                <a:solidFill>
                  <a:srgbClr val="C00000"/>
                </a:solidFill>
                <a:latin typeface="Times New Roman" panose="02020603050405020304" pitchFamily="18" charset="0"/>
                <a:cs typeface="Times New Roman" panose="02020603050405020304" pitchFamily="18" charset="0"/>
              </a:rPr>
              <a:t>Başkanı)</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Figen GÜNER DİLEK</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Prof. Dr. Ekrem ARIKOĞLU</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Bekir Yavuz PEKACAR</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Tuğba SARIKAYA AKSOY (ÖYP)</a:t>
            </a:r>
            <a:endParaRPr lang="tr-TR" sz="2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70425153"/>
      </p:ext>
    </p:extLst>
  </p:cSld>
  <p:clrMapOvr>
    <a:masterClrMapping/>
  </p:clrMapOvr>
  <p:transition spd="slow">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normAutofit/>
          </a:bodyPr>
          <a:lstStyle/>
          <a:p>
            <a:pPr algn="ctr"/>
            <a:r>
              <a:rPr lang="en-US" b="1" dirty="0" err="1" smtClean="0">
                <a:solidFill>
                  <a:srgbClr val="663300"/>
                </a:solidFill>
                <a:latin typeface="Times New Roman" panose="02020603050405020304" pitchFamily="18" charset="0"/>
                <a:cs typeface="Times New Roman" panose="02020603050405020304" pitchFamily="18" charset="0"/>
              </a:rPr>
              <a:t>Gün</a:t>
            </a:r>
            <a:r>
              <a:rPr lang="tr-TR" b="1" dirty="0" smtClean="0">
                <a:solidFill>
                  <a:srgbClr val="663300"/>
                </a:solidFill>
                <a:latin typeface="Times New Roman" panose="02020603050405020304" pitchFamily="18" charset="0"/>
                <a:cs typeface="Times New Roman" panose="02020603050405020304" pitchFamily="18" charset="0"/>
              </a:rPr>
              <a:t>ey-</a:t>
            </a:r>
            <a:r>
              <a:rPr lang="en-US" b="1" dirty="0" err="1" smtClean="0">
                <a:solidFill>
                  <a:srgbClr val="663300"/>
                </a:solidFill>
                <a:latin typeface="Times New Roman" panose="02020603050405020304" pitchFamily="18" charset="0"/>
                <a:cs typeface="Times New Roman" panose="02020603050405020304" pitchFamily="18" charset="0"/>
              </a:rPr>
              <a:t>Doğu</a:t>
            </a:r>
            <a:r>
              <a:rPr lang="tr-TR" b="1" dirty="0" smtClean="0">
                <a:solidFill>
                  <a:srgbClr val="663300"/>
                </a:solidFill>
                <a:latin typeface="Times New Roman" panose="02020603050405020304" pitchFamily="18" charset="0"/>
                <a:cs typeface="Times New Roman" panose="02020603050405020304" pitchFamily="18" charset="0"/>
              </a:rPr>
              <a:t> Türk Lehçeleri ve Edebiyatları</a:t>
            </a:r>
            <a:r>
              <a:rPr lang="en-US" b="1" dirty="0" smtClean="0">
                <a:solidFill>
                  <a:srgbClr val="663300"/>
                </a:solidFill>
                <a:latin typeface="Times New Roman" panose="02020603050405020304" pitchFamily="18" charset="0"/>
                <a:cs typeface="Times New Roman" panose="02020603050405020304" pitchFamily="18" charset="0"/>
              </a:rPr>
              <a:t/>
            </a:r>
            <a:br>
              <a:rPr lang="en-US" b="1" dirty="0" smtClean="0">
                <a:solidFill>
                  <a:srgbClr val="663300"/>
                </a:solidFill>
                <a:latin typeface="Times New Roman" panose="02020603050405020304" pitchFamily="18" charset="0"/>
                <a:cs typeface="Times New Roman" panose="02020603050405020304" pitchFamily="18" charset="0"/>
              </a:rPr>
            </a:br>
            <a:r>
              <a:rPr lang="tr-TR" b="1" dirty="0" smtClean="0">
                <a:solidFill>
                  <a:srgbClr val="663300"/>
                </a:solidFill>
                <a:latin typeface="Times New Roman" panose="02020603050405020304" pitchFamily="18" charset="0"/>
                <a:cs typeface="Times New Roman" panose="02020603050405020304" pitchFamily="18" charset="0"/>
              </a:rPr>
              <a:t>Ana Bilim Dalı</a:t>
            </a:r>
            <a:endParaRPr lang="tr-TR" b="1" dirty="0">
              <a:solidFill>
                <a:srgbClr val="663300"/>
              </a:solidFill>
              <a:latin typeface="Times New Roman" panose="02020603050405020304" pitchFamily="18" charset="0"/>
              <a:cs typeface="Times New Roman" panose="02020603050405020304" pitchFamily="18" charset="0"/>
            </a:endParaRPr>
          </a:p>
        </p:txBody>
      </p:sp>
      <p:sp>
        <p:nvSpPr>
          <p:cNvPr id="5" name="Content Placeholder 2"/>
          <p:cNvSpPr>
            <a:spLocks noGrp="1"/>
          </p:cNvSpPr>
          <p:nvPr>
            <p:ph idx="1"/>
          </p:nvPr>
        </p:nvSpPr>
        <p:spPr>
          <a:xfrm>
            <a:off x="2589212" y="2030278"/>
            <a:ext cx="8915400" cy="4454381"/>
          </a:xfrm>
        </p:spPr>
        <p:txBody>
          <a:bodyPr numCol="1">
            <a:normAutofit lnSpcReduction="10000"/>
          </a:bodyPr>
          <a:lstStyle/>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Dr. </a:t>
            </a:r>
            <a:r>
              <a:rPr lang="tr-TR" sz="2400" dirty="0" err="1" smtClean="0">
                <a:solidFill>
                  <a:srgbClr val="C00000"/>
                </a:solidFill>
                <a:latin typeface="Times New Roman" panose="02020603050405020304" pitchFamily="18" charset="0"/>
                <a:cs typeface="Times New Roman" panose="02020603050405020304" pitchFamily="18" charset="0"/>
              </a:rPr>
              <a:t>Öğr</a:t>
            </a:r>
            <a:r>
              <a:rPr lang="tr-TR" sz="2400" dirty="0" smtClean="0">
                <a:solidFill>
                  <a:srgbClr val="C00000"/>
                </a:solidFill>
                <a:latin typeface="Times New Roman" panose="02020603050405020304" pitchFamily="18" charset="0"/>
                <a:cs typeface="Times New Roman" panose="02020603050405020304" pitchFamily="18" charset="0"/>
              </a:rPr>
              <a:t>. Üyesi Veli Savaş YELOK  (ABD</a:t>
            </a:r>
            <a:r>
              <a:rPr lang="en-US" sz="2400" dirty="0" smtClean="0">
                <a:solidFill>
                  <a:srgbClr val="C00000"/>
                </a:solidFill>
                <a:latin typeface="Times New Roman" panose="02020603050405020304" pitchFamily="18" charset="0"/>
                <a:cs typeface="Times New Roman" panose="02020603050405020304" pitchFamily="18" charset="0"/>
              </a:rPr>
              <a:t> </a:t>
            </a:r>
            <a:r>
              <a:rPr lang="tr-TR" sz="2400" dirty="0" smtClean="0">
                <a:solidFill>
                  <a:srgbClr val="C00000"/>
                </a:solidFill>
                <a:latin typeface="Times New Roman" panose="02020603050405020304" pitchFamily="18" charset="0"/>
                <a:cs typeface="Times New Roman" panose="02020603050405020304" pitchFamily="18" charset="0"/>
              </a:rPr>
              <a:t>Başkanı)</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Dr. </a:t>
            </a:r>
            <a:r>
              <a:rPr lang="tr-TR" sz="2400" dirty="0" err="1" smtClean="0">
                <a:solidFill>
                  <a:srgbClr val="C00000"/>
                </a:solidFill>
                <a:latin typeface="Times New Roman" panose="02020603050405020304" pitchFamily="18" charset="0"/>
                <a:cs typeface="Times New Roman" panose="02020603050405020304" pitchFamily="18" charset="0"/>
              </a:rPr>
              <a:t>Öğr</a:t>
            </a:r>
            <a:r>
              <a:rPr lang="tr-TR" sz="2400" dirty="0" smtClean="0">
                <a:solidFill>
                  <a:srgbClr val="C00000"/>
                </a:solidFill>
                <a:latin typeface="Times New Roman" panose="02020603050405020304" pitchFamily="18" charset="0"/>
                <a:cs typeface="Times New Roman" panose="02020603050405020304" pitchFamily="18" charset="0"/>
              </a:rPr>
              <a:t>. Üyesi Aysun DEMİREZ GÜNERİ</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Bahar SAĞIR (ÖYP)</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Rıdvan OKUL (ÖYP)</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Erdi ERBEDEN (ÖYP)</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Tuğba YILMAZ (ÖYP)</a:t>
            </a:r>
          </a:p>
          <a:p>
            <a:pPr>
              <a:lnSpc>
                <a:spcPct val="150000"/>
              </a:lnSpc>
            </a:pPr>
            <a:r>
              <a:rPr lang="tr-TR" sz="2400" dirty="0" smtClean="0">
                <a:solidFill>
                  <a:srgbClr val="C00000"/>
                </a:solidFill>
                <a:latin typeface="Times New Roman" panose="02020603050405020304" pitchFamily="18" charset="0"/>
                <a:cs typeface="Times New Roman" panose="02020603050405020304" pitchFamily="18" charset="0"/>
              </a:rPr>
              <a:t>Arş. Gör. Cennet EKİCİ (ÖYP)</a:t>
            </a:r>
          </a:p>
        </p:txBody>
      </p:sp>
    </p:spTree>
    <p:extLst>
      <p:ext uri="{BB962C8B-B14F-4D97-AF65-F5344CB8AC3E}">
        <p14:creationId xmlns:p14="http://schemas.microsoft.com/office/powerpoint/2010/main" val="3639149068"/>
      </p:ext>
    </p:extLst>
  </p:cSld>
  <p:clrMapOvr>
    <a:masterClrMapping/>
  </p:clrMapOvr>
  <p:transition spd="slow">
    <p:push dir="u"/>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p:txBody>
          <a:bodyPr/>
          <a:lstStyle/>
          <a:p>
            <a:pPr algn="ctr"/>
            <a:r>
              <a:rPr lang="en-US" b="1" dirty="0" err="1" smtClean="0">
                <a:solidFill>
                  <a:srgbClr val="FF3300"/>
                </a:solidFill>
                <a:latin typeface="Times New Roman" panose="02020603050405020304" pitchFamily="18" charset="0"/>
                <a:cs typeface="Times New Roman" panose="02020603050405020304" pitchFamily="18" charset="0"/>
              </a:rPr>
              <a:t>Çuvaş</a:t>
            </a:r>
            <a:r>
              <a:rPr lang="en-US" b="1" dirty="0" smtClean="0">
                <a:solidFill>
                  <a:srgbClr val="FF3300"/>
                </a:solidFill>
                <a:latin typeface="Times New Roman" panose="02020603050405020304" pitchFamily="18" charset="0"/>
                <a:cs typeface="Times New Roman" panose="02020603050405020304" pitchFamily="18" charset="0"/>
              </a:rPr>
              <a:t> </a:t>
            </a:r>
            <a:r>
              <a:rPr lang="tr-TR" b="1" dirty="0" smtClean="0">
                <a:solidFill>
                  <a:srgbClr val="FF3300"/>
                </a:solidFill>
                <a:latin typeface="Times New Roman" panose="02020603050405020304" pitchFamily="18" charset="0"/>
                <a:cs typeface="Times New Roman" panose="02020603050405020304" pitchFamily="18" charset="0"/>
              </a:rPr>
              <a:t>Türk</a:t>
            </a:r>
            <a:r>
              <a:rPr lang="en-US" b="1" dirty="0" err="1" smtClean="0">
                <a:solidFill>
                  <a:srgbClr val="FF3300"/>
                </a:solidFill>
                <a:latin typeface="Times New Roman" panose="02020603050405020304" pitchFamily="18" charset="0"/>
                <a:cs typeface="Times New Roman" panose="02020603050405020304" pitchFamily="18" charset="0"/>
              </a:rPr>
              <a:t>çesi</a:t>
            </a:r>
            <a:r>
              <a:rPr lang="tr-TR" b="1" dirty="0" smtClean="0">
                <a:solidFill>
                  <a:srgbClr val="FF3300"/>
                </a:solidFill>
                <a:latin typeface="Times New Roman" panose="02020603050405020304" pitchFamily="18" charset="0"/>
                <a:cs typeface="Times New Roman" panose="02020603050405020304" pitchFamily="18" charset="0"/>
              </a:rPr>
              <a:t> ve Edebiyatı</a:t>
            </a:r>
            <a:r>
              <a:rPr lang="en-US" b="1" dirty="0" smtClean="0">
                <a:solidFill>
                  <a:srgbClr val="FF3300"/>
                </a:solidFill>
                <a:latin typeface="Times New Roman" panose="02020603050405020304" pitchFamily="18" charset="0"/>
                <a:cs typeface="Times New Roman" panose="02020603050405020304" pitchFamily="18" charset="0"/>
              </a:rPr>
              <a:t/>
            </a:r>
            <a:br>
              <a:rPr lang="en-US" b="1" dirty="0" smtClean="0">
                <a:solidFill>
                  <a:srgbClr val="FF3300"/>
                </a:solidFill>
                <a:latin typeface="Times New Roman" panose="02020603050405020304" pitchFamily="18" charset="0"/>
                <a:cs typeface="Times New Roman" panose="02020603050405020304" pitchFamily="18" charset="0"/>
              </a:rPr>
            </a:br>
            <a:r>
              <a:rPr lang="tr-TR" b="1" dirty="0" smtClean="0">
                <a:solidFill>
                  <a:srgbClr val="FF3300"/>
                </a:solidFill>
                <a:latin typeface="Times New Roman" panose="02020603050405020304" pitchFamily="18" charset="0"/>
                <a:cs typeface="Times New Roman" panose="02020603050405020304" pitchFamily="18" charset="0"/>
              </a:rPr>
              <a:t>Ana Bilim Dalı</a:t>
            </a:r>
            <a:endParaRPr lang="tr-TR" b="1" dirty="0">
              <a:solidFill>
                <a:srgbClr val="FF33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2589212" y="2614045"/>
            <a:ext cx="8915400" cy="3777622"/>
          </a:xfrm>
        </p:spPr>
        <p:txBody>
          <a:bodyPr>
            <a:normAutofit/>
          </a:bodyPr>
          <a:lstStyle/>
          <a:p>
            <a:pPr algn="ctr"/>
            <a:r>
              <a:rPr lang="tr-TR" sz="2400" dirty="0" smtClean="0">
                <a:solidFill>
                  <a:srgbClr val="C00000"/>
                </a:solidFill>
                <a:latin typeface="Times New Roman" panose="02020603050405020304" pitchFamily="18" charset="0"/>
                <a:cs typeface="Times New Roman" panose="02020603050405020304" pitchFamily="18" charset="0"/>
              </a:rPr>
              <a:t>Prof. Dr. Feyzi ERSOY (Ana Bilim Dalı Başkanı)</a:t>
            </a:r>
            <a:endParaRPr lang="tr-TR" sz="2400"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88941848"/>
      </p:ext>
    </p:extLst>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C:\Documents and Settings\zeynep\Desktop\img_slider_4418_1.jpg"/>
          <p:cNvPicPr>
            <a:picLocks noChangeAspect="1" noChangeArrowheads="1"/>
          </p:cNvPicPr>
          <p:nvPr/>
        </p:nvPicPr>
        <p:blipFill>
          <a:blip r:embed="rId2" cstate="print"/>
          <a:srcRect/>
          <a:stretch>
            <a:fillRect/>
          </a:stretch>
        </p:blipFill>
        <p:spPr bwMode="auto">
          <a:xfrm>
            <a:off x="5904349" y="3297986"/>
            <a:ext cx="2643206" cy="1643074"/>
          </a:xfrm>
          <a:prstGeom prst="rect">
            <a:avLst/>
          </a:prstGeom>
          <a:noFill/>
        </p:spPr>
      </p:pic>
      <p:sp>
        <p:nvSpPr>
          <p:cNvPr id="2" name="1 Başlık"/>
          <p:cNvSpPr>
            <a:spLocks noGrp="1"/>
          </p:cNvSpPr>
          <p:nvPr>
            <p:ph type="title"/>
          </p:nvPr>
        </p:nvSpPr>
        <p:spPr>
          <a:xfrm>
            <a:off x="2756118" y="66951"/>
            <a:ext cx="8610600" cy="1293028"/>
          </a:xfrm>
        </p:spPr>
        <p:txBody>
          <a:bodyPr/>
          <a:lstStyle/>
          <a:p>
            <a:pPr algn="ctr"/>
            <a:r>
              <a:rPr lang="tr-TR" b="1" dirty="0" smtClean="0">
                <a:solidFill>
                  <a:srgbClr val="FFC000"/>
                </a:solidFill>
                <a:latin typeface="Times New Roman" panose="02020603050405020304" pitchFamily="18" charset="0"/>
                <a:cs typeface="Times New Roman" panose="02020603050405020304" pitchFamily="18" charset="0"/>
              </a:rPr>
              <a:t>İmkânlarımız</a:t>
            </a:r>
            <a:endParaRPr lang="tr-TR" b="1" dirty="0">
              <a:solidFill>
                <a:srgbClr val="FFC000"/>
              </a:solidFill>
              <a:latin typeface="Times New Roman" panose="02020603050405020304" pitchFamily="18" charset="0"/>
              <a:cs typeface="Times New Roman" panose="02020603050405020304" pitchFamily="18" charset="0"/>
            </a:endParaRPr>
          </a:p>
        </p:txBody>
      </p:sp>
      <p:sp>
        <p:nvSpPr>
          <p:cNvPr id="3" name="2 İçerik Yer Tutucusu"/>
          <p:cNvSpPr>
            <a:spLocks noGrp="1"/>
          </p:cNvSpPr>
          <p:nvPr>
            <p:ph idx="1"/>
          </p:nvPr>
        </p:nvSpPr>
        <p:spPr>
          <a:xfrm>
            <a:off x="449529" y="1466519"/>
            <a:ext cx="5186370" cy="4577819"/>
          </a:xfrm>
        </p:spPr>
        <p:txBody>
          <a:bodyPr>
            <a:normAutofit fontScale="92500" lnSpcReduction="10000"/>
          </a:bodyPr>
          <a:lstStyle/>
          <a:p>
            <a:pPr>
              <a:lnSpc>
                <a:spcPct val="150000"/>
              </a:lnSpc>
            </a:pPr>
            <a:r>
              <a:rPr lang="tr-TR" sz="2400" dirty="0" smtClean="0">
                <a:latin typeface="Times New Roman" panose="02020603050405020304" pitchFamily="18" charset="0"/>
                <a:cs typeface="Times New Roman" panose="02020603050405020304" pitchFamily="18" charset="0"/>
              </a:rPr>
              <a:t>Öğrencilerimiz çift ana dal programından yararlanabilmekte, </a:t>
            </a:r>
          </a:p>
          <a:p>
            <a:pPr algn="just">
              <a:lnSpc>
                <a:spcPct val="150000"/>
              </a:lnSpc>
            </a:pPr>
            <a:r>
              <a:rPr lang="tr-TR" sz="2400" dirty="0" err="1" smtClean="0">
                <a:latin typeface="Times New Roman" panose="02020603050405020304" pitchFamily="18" charset="0"/>
                <a:cs typeface="Times New Roman" panose="02020603050405020304" pitchFamily="18" charset="0"/>
              </a:rPr>
              <a:t>Farabi</a:t>
            </a:r>
            <a:r>
              <a:rPr lang="tr-TR" sz="2400" dirty="0" smtClean="0">
                <a:latin typeface="Times New Roman" panose="02020603050405020304" pitchFamily="18" charset="0"/>
                <a:cs typeface="Times New Roman" panose="02020603050405020304" pitchFamily="18" charset="0"/>
              </a:rPr>
              <a:t>, </a:t>
            </a:r>
          </a:p>
          <a:p>
            <a:pPr algn="just">
              <a:lnSpc>
                <a:spcPct val="150000"/>
              </a:lnSpc>
            </a:pPr>
            <a:r>
              <a:rPr lang="tr-TR" sz="2400" dirty="0" err="1" smtClean="0">
                <a:latin typeface="Times New Roman" panose="02020603050405020304" pitchFamily="18" charset="0"/>
                <a:cs typeface="Times New Roman" panose="02020603050405020304" pitchFamily="18" charset="0"/>
              </a:rPr>
              <a:t>Erasmus</a:t>
            </a:r>
            <a:r>
              <a:rPr lang="tr-TR" sz="2400" dirty="0" smtClean="0">
                <a:latin typeface="Times New Roman" panose="02020603050405020304" pitchFamily="18" charset="0"/>
                <a:cs typeface="Times New Roman" panose="02020603050405020304" pitchFamily="18" charset="0"/>
              </a:rPr>
              <a:t>, </a:t>
            </a:r>
          </a:p>
          <a:p>
            <a:pPr>
              <a:lnSpc>
                <a:spcPct val="150000"/>
              </a:lnSpc>
            </a:pPr>
            <a:r>
              <a:rPr lang="tr-TR" sz="2400" dirty="0" smtClean="0">
                <a:latin typeface="Times New Roman" panose="02020603050405020304" pitchFamily="18" charset="0"/>
                <a:cs typeface="Times New Roman" panose="02020603050405020304" pitchFamily="18" charset="0"/>
              </a:rPr>
              <a:t>Mevlana </a:t>
            </a:r>
          </a:p>
          <a:p>
            <a:pPr marL="0" indent="0">
              <a:lnSpc>
                <a:spcPct val="150000"/>
              </a:lnSpc>
              <a:buNone/>
            </a:pPr>
            <a:r>
              <a:rPr lang="tr-TR" sz="2400" dirty="0" smtClean="0">
                <a:latin typeface="Times New Roman" panose="02020603050405020304" pitchFamily="18" charset="0"/>
                <a:cs typeface="Times New Roman" panose="02020603050405020304" pitchFamily="18" charset="0"/>
              </a:rPr>
              <a:t>Öğrenci Değişim Programları çerçevesinde yurt içi ve yurt dışında farklı üniversitelerde eğitim alabilmektedir. </a:t>
            </a:r>
          </a:p>
        </p:txBody>
      </p:sp>
      <p:pic>
        <p:nvPicPr>
          <p:cNvPr id="1028" name="Picture 4" descr="C:\Documents and Settings\zeynep\Desktop\çiftanadallll.JPG"/>
          <p:cNvPicPr>
            <a:picLocks noChangeAspect="1" noChangeArrowheads="1"/>
          </p:cNvPicPr>
          <p:nvPr/>
        </p:nvPicPr>
        <p:blipFill>
          <a:blip r:embed="rId3" cstate="print"/>
          <a:srcRect/>
          <a:stretch>
            <a:fillRect/>
          </a:stretch>
        </p:blipFill>
        <p:spPr bwMode="auto">
          <a:xfrm>
            <a:off x="6505927" y="1584443"/>
            <a:ext cx="1905000" cy="1200150"/>
          </a:xfrm>
          <a:prstGeom prst="rect">
            <a:avLst/>
          </a:prstGeom>
          <a:noFill/>
        </p:spPr>
      </p:pic>
      <p:pic>
        <p:nvPicPr>
          <p:cNvPr id="1029" name="Picture 5" descr="C:\Documents and Settings\zeynep\Desktop\Erasmus-1.jpg"/>
          <p:cNvPicPr>
            <a:picLocks noChangeAspect="1" noChangeArrowheads="1"/>
          </p:cNvPicPr>
          <p:nvPr/>
        </p:nvPicPr>
        <p:blipFill>
          <a:blip r:embed="rId4" cstate="print"/>
          <a:srcRect/>
          <a:stretch>
            <a:fillRect/>
          </a:stretch>
        </p:blipFill>
        <p:spPr bwMode="auto">
          <a:xfrm>
            <a:off x="8816005" y="2364804"/>
            <a:ext cx="2928958" cy="2119317"/>
          </a:xfrm>
          <a:prstGeom prst="rect">
            <a:avLst/>
          </a:prstGeom>
          <a:noFill/>
        </p:spPr>
      </p:pic>
      <p:pic>
        <p:nvPicPr>
          <p:cNvPr id="1030" name="Picture 6" descr="C:\Documents and Settings\zeynep\Desktop\mevlanalogo.png"/>
          <p:cNvPicPr>
            <a:picLocks noChangeAspect="1" noChangeArrowheads="1"/>
          </p:cNvPicPr>
          <p:nvPr/>
        </p:nvPicPr>
        <p:blipFill>
          <a:blip r:embed="rId5" cstate="print"/>
          <a:srcRect/>
          <a:stretch>
            <a:fillRect/>
          </a:stretch>
        </p:blipFill>
        <p:spPr bwMode="auto">
          <a:xfrm>
            <a:off x="7851593" y="4941060"/>
            <a:ext cx="1928826" cy="2025671"/>
          </a:xfrm>
          <a:prstGeom prst="rect">
            <a:avLst/>
          </a:prstGeom>
          <a:noFill/>
        </p:spPr>
      </p:pic>
    </p:spTree>
    <p:extLst>
      <p:ext uri="{BB962C8B-B14F-4D97-AF65-F5344CB8AC3E}">
        <p14:creationId xmlns:p14="http://schemas.microsoft.com/office/powerpoint/2010/main" val="1264566149"/>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ppt_y"/>
                                          </p:val>
                                        </p:tav>
                                        <p:tav tm="100000">
                                          <p:val>
                                            <p:strVal val="#ppt_y"/>
                                          </p:val>
                                        </p:tav>
                                      </p:tavLst>
                                    </p:anim>
                                  </p:childTnLst>
                                </p:cTn>
                              </p:par>
                              <p:par>
                                <p:cTn id="9" presetID="3" presetClass="entr" presetSubtype="10" fill="hold" nodeType="withEffect">
                                  <p:stCondLst>
                                    <p:cond delay="0"/>
                                  </p:stCondLst>
                                  <p:childTnLst>
                                    <p:set>
                                      <p:cBhvr>
                                        <p:cTn id="10" dur="1" fill="hold">
                                          <p:stCondLst>
                                            <p:cond delay="0"/>
                                          </p:stCondLst>
                                        </p:cTn>
                                        <p:tgtEl>
                                          <p:spTgt spid="1028"/>
                                        </p:tgtEl>
                                        <p:attrNameLst>
                                          <p:attrName>style.visibility</p:attrName>
                                        </p:attrNameLst>
                                      </p:cBhvr>
                                      <p:to>
                                        <p:strVal val="visible"/>
                                      </p:to>
                                    </p:set>
                                    <p:animEffect transition="in" filter="blinds(horizontal)">
                                      <p:cBhvr>
                                        <p:cTn id="11" dur="500"/>
                                        <p:tgtEl>
                                          <p:spTgt spid="1028"/>
                                        </p:tgtEl>
                                      </p:cBhvr>
                                    </p:animEffect>
                                  </p:childTnLst>
                                </p:cTn>
                              </p:par>
                            </p:childTnLst>
                          </p:cTn>
                        </p:par>
                      </p:childTnLst>
                    </p:cTn>
                  </p:par>
                  <p:par>
                    <p:cTn id="12" fill="hold">
                      <p:stCondLst>
                        <p:cond delay="indefinite"/>
                      </p:stCondLst>
                      <p:childTnLst>
                        <p:par>
                          <p:cTn id="13" fill="hold">
                            <p:stCondLst>
                              <p:cond delay="0"/>
                            </p:stCondLst>
                            <p:childTnLst>
                              <p:par>
                                <p:cTn id="14" presetID="4" presetClass="entr" presetSubtype="16" fill="hold"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box(in)">
                                      <p:cBhvr>
                                        <p:cTn id="16" dur="500"/>
                                        <p:tgtEl>
                                          <p:spTgt spid="3">
                                            <p:txEl>
                                              <p:pRg st="1" end="1"/>
                                            </p:txEl>
                                          </p:spTgt>
                                        </p:tgtEl>
                                      </p:cBhvr>
                                    </p:animEffect>
                                  </p:childTnLst>
                                </p:cTn>
                              </p:par>
                              <p:par>
                                <p:cTn id="17" presetID="8" presetClass="entr" presetSubtype="16" fill="hold" nodeType="withEffect">
                                  <p:stCondLst>
                                    <p:cond delay="0"/>
                                  </p:stCondLst>
                                  <p:childTnLst>
                                    <p:set>
                                      <p:cBhvr>
                                        <p:cTn id="18" dur="1" fill="hold">
                                          <p:stCondLst>
                                            <p:cond delay="0"/>
                                          </p:stCondLst>
                                        </p:cTn>
                                        <p:tgtEl>
                                          <p:spTgt spid="1031"/>
                                        </p:tgtEl>
                                        <p:attrNameLst>
                                          <p:attrName>style.visibility</p:attrName>
                                        </p:attrNameLst>
                                      </p:cBhvr>
                                      <p:to>
                                        <p:strVal val="visible"/>
                                      </p:to>
                                    </p:set>
                                    <p:animEffect transition="in" filter="diamond(in)">
                                      <p:cBhvr>
                                        <p:cTn id="19" dur="500"/>
                                        <p:tgtEl>
                                          <p:spTgt spid="1031"/>
                                        </p:tgtEl>
                                      </p:cBhvr>
                                    </p:animEffect>
                                  </p:childTnLst>
                                </p:cTn>
                              </p:par>
                            </p:childTnLst>
                          </p:cTn>
                        </p:par>
                      </p:childTnLst>
                    </p:cTn>
                  </p:par>
                  <p:par>
                    <p:cTn id="20" fill="hold">
                      <p:stCondLst>
                        <p:cond delay="indefinite"/>
                      </p:stCondLst>
                      <p:childTnLst>
                        <p:par>
                          <p:cTn id="21" fill="hold">
                            <p:stCondLst>
                              <p:cond delay="0"/>
                            </p:stCondLst>
                            <p:childTnLst>
                              <p:par>
                                <p:cTn id="22" presetID="4" presetClass="entr" presetSubtype="16"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box(in)">
                                      <p:cBhvr>
                                        <p:cTn id="24" dur="500"/>
                                        <p:tgtEl>
                                          <p:spTgt spid="3">
                                            <p:txEl>
                                              <p:pRg st="2" end="2"/>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1029"/>
                                        </p:tgtEl>
                                        <p:attrNameLst>
                                          <p:attrName>style.visibility</p:attrName>
                                        </p:attrNameLst>
                                      </p:cBhvr>
                                      <p:to>
                                        <p:strVal val="visible"/>
                                      </p:to>
                                    </p:set>
                                    <p:animEffect transition="in" filter="blinds(horizontal)">
                                      <p:cBhvr>
                                        <p:cTn id="27" dur="500"/>
                                        <p:tgtEl>
                                          <p:spTgt spid="1029"/>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ox(in)">
                                      <p:cBhvr>
                                        <p:cTn id="32" dur="500"/>
                                        <p:tgtEl>
                                          <p:spTgt spid="3">
                                            <p:txEl>
                                              <p:pRg st="3" end="3"/>
                                            </p:txEl>
                                          </p:spTgt>
                                        </p:tgtEl>
                                      </p:cBhvr>
                                    </p:animEffect>
                                  </p:childTnLst>
                                </p:cTn>
                              </p:par>
                              <p:par>
                                <p:cTn id="33" presetID="4" presetClass="entr" presetSubtype="16"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box(in)">
                                      <p:cBhvr>
                                        <p:cTn id="35" dur="500"/>
                                        <p:tgtEl>
                                          <p:spTgt spid="3">
                                            <p:txEl>
                                              <p:pRg st="4" end="4"/>
                                            </p:txEl>
                                          </p:spTgt>
                                        </p:tgtEl>
                                      </p:cBhvr>
                                    </p:animEffect>
                                  </p:childTnLst>
                                </p:cTn>
                              </p:par>
                              <p:par>
                                <p:cTn id="36" presetID="3" presetClass="entr" presetSubtype="10" fill="hold" nodeType="withEffect">
                                  <p:stCondLst>
                                    <p:cond delay="0"/>
                                  </p:stCondLst>
                                  <p:childTnLst>
                                    <p:set>
                                      <p:cBhvr>
                                        <p:cTn id="37" dur="1" fill="hold">
                                          <p:stCondLst>
                                            <p:cond delay="0"/>
                                          </p:stCondLst>
                                        </p:cTn>
                                        <p:tgtEl>
                                          <p:spTgt spid="1030"/>
                                        </p:tgtEl>
                                        <p:attrNameLst>
                                          <p:attrName>style.visibility</p:attrName>
                                        </p:attrNameLst>
                                      </p:cBhvr>
                                      <p:to>
                                        <p:strVal val="visible"/>
                                      </p:to>
                                    </p:set>
                                    <p:animEffect transition="in" filter="blinds(horizontal)">
                                      <p:cBhvr>
                                        <p:cTn id="38"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2778220" y="285959"/>
            <a:ext cx="8610600" cy="1293028"/>
          </a:xfrm>
        </p:spPr>
        <p:txBody>
          <a:bodyPr>
            <a:normAutofit fontScale="90000"/>
          </a:bodyPr>
          <a:lstStyle/>
          <a:p>
            <a:pPr algn="ctr"/>
            <a:r>
              <a:rPr lang="tr-TR" dirty="0" smtClean="0">
                <a:latin typeface="Times New Roman" panose="02020603050405020304" pitchFamily="18" charset="0"/>
                <a:cs typeface="Times New Roman" panose="02020603050405020304" pitchFamily="18" charset="0"/>
              </a:rPr>
              <a:t>Bölümümüzün Düzenlediği Etkinliklerle ilgili Görseller</a:t>
            </a:r>
            <a:endParaRPr lang="tr-TR" dirty="0">
              <a:latin typeface="Times New Roman" panose="02020603050405020304" pitchFamily="18" charset="0"/>
              <a:cs typeface="Times New Roman" panose="02020603050405020304" pitchFamily="18" charset="0"/>
            </a:endParaRPr>
          </a:p>
        </p:txBody>
      </p:sp>
      <p:pic>
        <p:nvPicPr>
          <p:cNvPr id="1026" name="Picture 2" descr="GÃ¶rÃ¼ntÃ¼nÃ¼n olasÄ± iÃ§eriÄi: 14 kiÅi, gÃ¼lÃ¼mseyen insanlar, ayakta duran insanlar ve iÃ§ mekan"/>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3413125" y="2193925"/>
            <a:ext cx="5365750" cy="402431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GÃ¶rÃ¼ntÃ¼nÃ¼n olasÄ± iÃ§eriÄi: 6 kiÅi, gÃ¼lÃ¼mseyen insanlar, ayakta duran insan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3125" y="1441395"/>
            <a:ext cx="6272706" cy="477684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Ã¶rÃ¼ntÃ¼nÃ¼n olasÄ± iÃ§eriÄi: 7 kiÅi, gÃ¼lÃ¼mseyen insanlar, ayakta duran insanlar ve dÃ¼ÄÃ¼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23477" y="1441395"/>
            <a:ext cx="8064707" cy="509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101430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028"/>
                                        </p:tgtEl>
                                        <p:attrNameLst>
                                          <p:attrName>style.visibility</p:attrName>
                                        </p:attrNameLst>
                                      </p:cBhvr>
                                      <p:to>
                                        <p:strVal val="visible"/>
                                      </p:to>
                                    </p:set>
                                    <p:anim calcmode="lin" valueType="num">
                                      <p:cBhvr additive="base">
                                        <p:cTn id="11" dur="10" fill="hold"/>
                                        <p:tgtEl>
                                          <p:spTgt spid="1028"/>
                                        </p:tgtEl>
                                        <p:attrNameLst>
                                          <p:attrName>ppt_x</p:attrName>
                                        </p:attrNameLst>
                                      </p:cBhvr>
                                      <p:tavLst>
                                        <p:tav tm="0">
                                          <p:val>
                                            <p:strVal val="#ppt_x"/>
                                          </p:val>
                                        </p:tav>
                                        <p:tav tm="100000">
                                          <p:val>
                                            <p:strVal val="#ppt_x"/>
                                          </p:val>
                                        </p:tav>
                                      </p:tavLst>
                                    </p:anim>
                                    <p:anim calcmode="lin" valueType="num">
                                      <p:cBhvr additive="base">
                                        <p:cTn id="12" dur="1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032"/>
                                        </p:tgtEl>
                                        <p:attrNameLst>
                                          <p:attrName>style.visibility</p:attrName>
                                        </p:attrNameLst>
                                      </p:cBhvr>
                                      <p:to>
                                        <p:strVal val="visible"/>
                                      </p:to>
                                    </p:set>
                                    <p:anim calcmode="lin" valueType="num">
                                      <p:cBhvr additive="base">
                                        <p:cTn id="17" dur="10" fill="hold"/>
                                        <p:tgtEl>
                                          <p:spTgt spid="1032"/>
                                        </p:tgtEl>
                                        <p:attrNameLst>
                                          <p:attrName>ppt_x</p:attrName>
                                        </p:attrNameLst>
                                      </p:cBhvr>
                                      <p:tavLst>
                                        <p:tav tm="0">
                                          <p:val>
                                            <p:strVal val="#ppt_x"/>
                                          </p:val>
                                        </p:tav>
                                        <p:tav tm="100000">
                                          <p:val>
                                            <p:strVal val="#ppt_x"/>
                                          </p:val>
                                        </p:tav>
                                      </p:tavLst>
                                    </p:anim>
                                    <p:anim calcmode="lin" valueType="num">
                                      <p:cBhvr additive="base">
                                        <p:cTn id="18" dur="10" fill="hold"/>
                                        <p:tgtEl>
                                          <p:spTgt spid="103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Otomatik alternatif metin y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251" y="0"/>
            <a:ext cx="619179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Ã¶rÃ¼ntÃ¼nÃ¼n olasÄ± iÃ§eriÄi: 15 kiÅi, gÃ¼lÃ¼mseyen insanlar, ayakta duran insan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4045" y="900953"/>
            <a:ext cx="5947955" cy="44375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40275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3074" name="Picture 2" descr="GÃ¶rÃ¼ntÃ¼nÃ¼n olasÄ± iÃ§eriÄi: 1 kiÅ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107" y="579682"/>
            <a:ext cx="4585064" cy="5929606"/>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GÃ¶rÃ¼ntÃ¼nÃ¼n olasÄ± iÃ§eriÄi: bir veya daha fazla kiÅi ve sahnedeki insanla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1536" y="108488"/>
            <a:ext cx="5786845" cy="3265717"/>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GÃ¶rÃ¼ntÃ¼nÃ¼n olasÄ± iÃ§eriÄi: bir veya daha fazla kiÅi ve oturan insanla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983" y="3482788"/>
            <a:ext cx="5786845" cy="3251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141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pic>
        <p:nvPicPr>
          <p:cNvPr id="4098" name="Picture 2" descr="GÃ¶rÃ¼ntÃ¼nÃ¼n olasÄ± iÃ§eriÄi: 13 kiÅi, BetÃ¼l DeÄirmencioÄlu ve HÃ¼seyin Yildirim dahil, gÃ¼lÃ¼mseyen insanlar, Ã§iÃ§ek, aÄaÃ§, masa ve aÃ§Ä±k ha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811" y="901337"/>
            <a:ext cx="5564777" cy="4859383"/>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GÃ¶rÃ¼ntÃ¼nÃ¼n olasÄ± iÃ§eriÄi: 13 kiÅi, Cemile KÄ±nacÄ± ve TC Naciye YÄ±ldÄ±z dahil, takÄ±m elbi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1977" y="901337"/>
            <a:ext cx="5695406" cy="48593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856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Ã¶rÃ¼ntÃ¼nÃ¼n olasÄ± iÃ§eriÄi: 32 kiÅi, gÃ¼lÃ¼mseyen insanlar, ayakta duran insanla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849" y="1334125"/>
            <a:ext cx="5576344" cy="5231567"/>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2565029" y="271539"/>
            <a:ext cx="7380514" cy="769441"/>
          </a:xfrm>
          <a:prstGeom prst="rect">
            <a:avLst/>
          </a:prstGeom>
          <a:noFill/>
        </p:spPr>
        <p:txBody>
          <a:bodyPr wrap="square" rtlCol="0">
            <a:spAutoFit/>
          </a:bodyPr>
          <a:lstStyle/>
          <a:p>
            <a:pPr algn="ctr"/>
            <a:r>
              <a:rPr lang="tr-TR" sz="4400" b="1" dirty="0" smtClean="0">
                <a:solidFill>
                  <a:srgbClr val="FFFF00"/>
                </a:solidFill>
                <a:latin typeface="Times New Roman" panose="02020603050405020304" pitchFamily="18" charset="0"/>
                <a:cs typeface="Times New Roman" panose="02020603050405020304" pitchFamily="18" charset="0"/>
              </a:rPr>
              <a:t>MEZUNLARIMIZ</a:t>
            </a:r>
            <a:endParaRPr lang="tr-TR" sz="4400" b="1" dirty="0">
              <a:solidFill>
                <a:srgbClr val="FFFF00"/>
              </a:solidFill>
              <a:latin typeface="Times New Roman" panose="02020603050405020304" pitchFamily="18" charset="0"/>
              <a:cs typeface="Times New Roman" panose="02020603050405020304" pitchFamily="18" charset="0"/>
            </a:endParaRPr>
          </a:p>
        </p:txBody>
      </p:sp>
      <p:pic>
        <p:nvPicPr>
          <p:cNvPr id="6150" name="Picture 6" descr="GÃ¶rÃ¼ntÃ¼nÃ¼n olasÄ± iÃ§eriÄi: bir veya daha fazla kiÅi, kalabalÄ±k ve aÃ§Ä±k hav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65889" y="1334125"/>
            <a:ext cx="5621309" cy="524655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5757817"/>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838200" y="1282465"/>
            <a:ext cx="10515600" cy="4862841"/>
          </a:xfrm>
        </p:spPr>
        <p:txBody>
          <a:bodyPr>
            <a:normAutofit/>
          </a:bodyPr>
          <a:lstStyle/>
          <a:p>
            <a:pPr algn="just">
              <a:lnSpc>
                <a:spcPct val="150000"/>
              </a:lnSpc>
            </a:pPr>
            <a:r>
              <a:rPr lang="tr-TR" sz="2400" dirty="0">
                <a:latin typeface="Times New Roman" panose="02020603050405020304" pitchFamily="18" charset="0"/>
                <a:cs typeface="Times New Roman" panose="02020603050405020304" pitchFamily="18" charset="0"/>
              </a:rPr>
              <a:t>Bölümümüzün ders içeriği yüzde altmış oranında Türk Dili ve Edebiyatı bölümleri ile örtüşür. Buna ilaveten müfredatımız ilgili ana bilim dallarının dil, edebiyat ve tarihlerini de kapsar. Bu bakımdan mezun olan öğrencilerimiz </a:t>
            </a:r>
            <a:r>
              <a:rPr lang="tr-TR" sz="2400" b="1" dirty="0">
                <a:latin typeface="Times New Roman" panose="02020603050405020304" pitchFamily="18" charset="0"/>
                <a:cs typeface="Times New Roman" panose="02020603050405020304" pitchFamily="18" charset="0"/>
              </a:rPr>
              <a:t>"TÜRKOLOG" </a:t>
            </a:r>
            <a:r>
              <a:rPr lang="tr-TR" sz="2400" dirty="0">
                <a:latin typeface="Times New Roman" panose="02020603050405020304" pitchFamily="18" charset="0"/>
                <a:cs typeface="Times New Roman" panose="02020603050405020304" pitchFamily="18" charset="0"/>
              </a:rPr>
              <a:t>unvanı alırlar. </a:t>
            </a:r>
          </a:p>
          <a:p>
            <a:pPr algn="just">
              <a:lnSpc>
                <a:spcPct val="150000"/>
              </a:lnSpc>
            </a:pPr>
            <a:r>
              <a:rPr lang="tr-TR" sz="2400" dirty="0" smtClean="0">
                <a:latin typeface="Times New Roman" panose="02020603050405020304" pitchFamily="18" charset="0"/>
                <a:cs typeface="Times New Roman" panose="02020603050405020304" pitchFamily="18" charset="0"/>
              </a:rPr>
              <a:t>Yüksek lisans (</a:t>
            </a:r>
            <a:r>
              <a:rPr lang="tr-TR" sz="2400" dirty="0" err="1" smtClean="0">
                <a:latin typeface="Times New Roman" panose="02020603050405020304" pitchFamily="18" charset="0"/>
                <a:cs typeface="Times New Roman" panose="02020603050405020304" pitchFamily="18" charset="0"/>
              </a:rPr>
              <a:t>master</a:t>
            </a:r>
            <a:r>
              <a:rPr lang="tr-TR" sz="2400" dirty="0" smtClean="0">
                <a:latin typeface="Times New Roman" panose="02020603050405020304" pitchFamily="18" charset="0"/>
                <a:cs typeface="Times New Roman" panose="02020603050405020304" pitchFamily="18" charset="0"/>
              </a:rPr>
              <a:t>) </a:t>
            </a:r>
            <a:r>
              <a:rPr lang="tr-TR" sz="2400" dirty="0">
                <a:latin typeface="Times New Roman" panose="02020603050405020304" pitchFamily="18" charset="0"/>
                <a:cs typeface="Times New Roman" panose="02020603050405020304" pitchFamily="18" charset="0"/>
              </a:rPr>
              <a:t>ve </a:t>
            </a:r>
            <a:r>
              <a:rPr lang="tr-TR" sz="2400" dirty="0" smtClean="0">
                <a:latin typeface="Times New Roman" panose="02020603050405020304" pitchFamily="18" charset="0"/>
                <a:cs typeface="Times New Roman" panose="02020603050405020304" pitchFamily="18" charset="0"/>
              </a:rPr>
              <a:t>doktora </a:t>
            </a:r>
            <a:r>
              <a:rPr lang="tr-TR" sz="2400" dirty="0">
                <a:latin typeface="Times New Roman" panose="02020603050405020304" pitchFamily="18" charset="0"/>
                <a:cs typeface="Times New Roman" panose="02020603050405020304" pitchFamily="18" charset="0"/>
              </a:rPr>
              <a:t>programları bölümümüz öğretim üyeleri tarafından </a:t>
            </a:r>
            <a:r>
              <a:rPr lang="tr-TR" sz="2400" dirty="0" smtClean="0">
                <a:latin typeface="Times New Roman" panose="02020603050405020304" pitchFamily="18" charset="0"/>
                <a:cs typeface="Times New Roman" panose="02020603050405020304" pitchFamily="18" charset="0"/>
              </a:rPr>
              <a:t>Ankara Hacı Bayram Veli Üniversitesi Lisansüstü Eğitim Enstitüsü bünyesinde yürütülmektedir</a:t>
            </a:r>
            <a:r>
              <a:rPr lang="tr-TR" sz="2400" dirty="0">
                <a:latin typeface="Times New Roman" panose="02020603050405020304" pitchFamily="18" charset="0"/>
                <a:cs typeface="Times New Roman" panose="02020603050405020304" pitchFamily="18" charset="0"/>
              </a:rPr>
              <a:t>. </a:t>
            </a:r>
          </a:p>
          <a:p>
            <a:pPr marL="0" indent="0" algn="just">
              <a:lnSpc>
                <a:spcPct val="150000"/>
              </a:lnSpc>
              <a:buNone/>
            </a:pPr>
            <a:endParaRPr lang="tr-TR" sz="2400" dirty="0"/>
          </a:p>
        </p:txBody>
      </p:sp>
    </p:spTree>
    <p:extLst>
      <p:ext uri="{BB962C8B-B14F-4D97-AF65-F5344CB8AC3E}">
        <p14:creationId xmlns:p14="http://schemas.microsoft.com/office/powerpoint/2010/main" val="285420503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860609" y="939184"/>
            <a:ext cx="10784541" cy="1293028"/>
          </a:xfrm>
        </p:spPr>
        <p:txBody>
          <a:bodyPr/>
          <a:lstStyle/>
          <a:p>
            <a:pPr algn="ctr"/>
            <a:r>
              <a:rPr lang="tr-TR" b="1" dirty="0">
                <a:latin typeface="Times New Roman" panose="02020603050405020304" pitchFamily="18" charset="0"/>
                <a:cs typeface="Times New Roman" panose="02020603050405020304" pitchFamily="18" charset="0"/>
              </a:rPr>
              <a:t>Mezunlarımızın Çalışma Alanları</a:t>
            </a:r>
          </a:p>
        </p:txBody>
      </p:sp>
      <p:sp>
        <p:nvSpPr>
          <p:cNvPr id="3" name="İçerik Yer Tutucusu 2"/>
          <p:cNvSpPr>
            <a:spLocks noGrp="1"/>
          </p:cNvSpPr>
          <p:nvPr>
            <p:ph idx="1"/>
          </p:nvPr>
        </p:nvSpPr>
        <p:spPr/>
        <p:txBody>
          <a:bodyPr>
            <a:normAutofit lnSpcReduction="10000"/>
          </a:bodyPr>
          <a:lstStyle/>
          <a:p>
            <a:pPr algn="just">
              <a:lnSpc>
                <a:spcPct val="150000"/>
              </a:lnSpc>
            </a:pPr>
            <a:r>
              <a:rPr lang="tr-TR" sz="2400" dirty="0"/>
              <a:t>Mezunlarımız “Türk Dili ve Edebiyatı Öğretmenliği” sertifikası aldıkları takdirde Millî Eğitim Bakanlığına bağlı okullarda “Türk Dili ve Edebiyatı Öğretmeni” olabilirler. </a:t>
            </a:r>
          </a:p>
          <a:p>
            <a:pPr algn="just">
              <a:lnSpc>
                <a:spcPct val="150000"/>
              </a:lnSpc>
            </a:pPr>
            <a:r>
              <a:rPr lang="tr-TR" sz="2400" dirty="0"/>
              <a:t>Atatürk Kültür Merkezi veya Türk Dil Kurumunda uzmanlık görevlerinde </a:t>
            </a:r>
            <a:r>
              <a:rPr lang="tr-TR" sz="2400" dirty="0" smtClean="0"/>
              <a:t>bulunabilir.</a:t>
            </a:r>
            <a:endParaRPr lang="tr-TR" sz="2400" dirty="0"/>
          </a:p>
          <a:p>
            <a:pPr algn="just">
              <a:lnSpc>
                <a:spcPct val="150000"/>
              </a:lnSpc>
            </a:pPr>
            <a:r>
              <a:rPr lang="tr-TR" sz="2400" dirty="0"/>
              <a:t>Yunus Emre Enstitüsünde okutmanlık ya da uzmanlık görevlerinde </a:t>
            </a:r>
            <a:r>
              <a:rPr lang="tr-TR" sz="2400" dirty="0" smtClean="0"/>
              <a:t>bulunabilir. </a:t>
            </a:r>
            <a:endParaRPr lang="tr-TR" sz="2400" dirty="0"/>
          </a:p>
          <a:p>
            <a:pPr algn="just">
              <a:lnSpc>
                <a:spcPct val="150000"/>
              </a:lnSpc>
            </a:pPr>
            <a:endParaRPr lang="tr-TR" sz="2400" dirty="0"/>
          </a:p>
          <a:p>
            <a:pPr>
              <a:lnSpc>
                <a:spcPct val="150000"/>
              </a:lnSpc>
            </a:pPr>
            <a:endParaRPr lang="tr-TR" sz="2400" dirty="0"/>
          </a:p>
        </p:txBody>
      </p:sp>
    </p:spTree>
    <p:extLst>
      <p:ext uri="{BB962C8B-B14F-4D97-AF65-F5344CB8AC3E}">
        <p14:creationId xmlns:p14="http://schemas.microsoft.com/office/powerpoint/2010/main" val="35746726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a:xfrm>
            <a:off x="995082" y="724032"/>
            <a:ext cx="10295966" cy="1293028"/>
          </a:xfrm>
        </p:spPr>
        <p:txBody>
          <a:bodyPr/>
          <a:lstStyle/>
          <a:p>
            <a:pPr algn="ctr"/>
            <a:r>
              <a:rPr lang="tr-TR" b="1" dirty="0" smtClean="0">
                <a:latin typeface="Times New Roman" panose="02020603050405020304" pitchFamily="18" charset="0"/>
                <a:cs typeface="Times New Roman" panose="02020603050405020304" pitchFamily="18" charset="0"/>
              </a:rPr>
              <a:t>Mezunlarımızın Çalışma Alanları</a:t>
            </a:r>
            <a:endParaRPr lang="tr-TR" b="1" dirty="0">
              <a:latin typeface="Times New Roman" panose="02020603050405020304" pitchFamily="18" charset="0"/>
              <a:cs typeface="Times New Roman" panose="02020603050405020304" pitchFamily="18" charset="0"/>
            </a:endParaRPr>
          </a:p>
        </p:txBody>
      </p:sp>
      <p:sp>
        <p:nvSpPr>
          <p:cNvPr id="3" name="İçerik Yer Tutucusu 2"/>
          <p:cNvSpPr>
            <a:spLocks noGrp="1"/>
          </p:cNvSpPr>
          <p:nvPr>
            <p:ph idx="1"/>
          </p:nvPr>
        </p:nvSpPr>
        <p:spPr>
          <a:xfrm>
            <a:off x="418396" y="1531043"/>
            <a:ext cx="11406051" cy="4708393"/>
          </a:xfrm>
        </p:spPr>
        <p:txBody>
          <a:bodyPr>
            <a:noAutofit/>
          </a:bodyPr>
          <a:lstStyle/>
          <a:p>
            <a:pPr algn="just">
              <a:lnSpc>
                <a:spcPct val="150000"/>
              </a:lnSpc>
            </a:pPr>
            <a:r>
              <a:rPr lang="tr-TR" sz="2400" dirty="0" smtClean="0">
                <a:latin typeface="+mj-lt"/>
                <a:cs typeface="Times New Roman" panose="02020603050405020304" pitchFamily="18" charset="0"/>
              </a:rPr>
              <a:t>TİKA’da,</a:t>
            </a:r>
          </a:p>
          <a:p>
            <a:pPr algn="just">
              <a:lnSpc>
                <a:spcPct val="150000"/>
              </a:lnSpc>
            </a:pPr>
            <a:r>
              <a:rPr lang="tr-TR" sz="2400" dirty="0" smtClean="0">
                <a:latin typeface="+mj-lt"/>
                <a:cs typeface="Times New Roman" panose="02020603050405020304" pitchFamily="18" charset="0"/>
              </a:rPr>
              <a:t>TRT’de,</a:t>
            </a:r>
          </a:p>
          <a:p>
            <a:pPr algn="just">
              <a:lnSpc>
                <a:spcPct val="150000"/>
              </a:lnSpc>
            </a:pPr>
            <a:r>
              <a:rPr lang="tr-TR" sz="2400" dirty="0" smtClean="0">
                <a:latin typeface="+mj-lt"/>
                <a:cs typeface="Times New Roman" panose="02020603050405020304" pitchFamily="18" charset="0"/>
              </a:rPr>
              <a:t>Yurtdışı Türkler ve Akraba Topluluklar Başkanlığında,</a:t>
            </a:r>
          </a:p>
          <a:p>
            <a:pPr algn="just">
              <a:lnSpc>
                <a:spcPct val="150000"/>
              </a:lnSpc>
            </a:pPr>
            <a:r>
              <a:rPr lang="tr-TR" sz="2400" dirty="0" smtClean="0">
                <a:latin typeface="+mj-lt"/>
                <a:cs typeface="Times New Roman" panose="02020603050405020304" pitchFamily="18" charset="0"/>
              </a:rPr>
              <a:t>Kültür ve Turizm Bakanlığında çeşitli görevlerde istihdam edilebilirler.  </a:t>
            </a:r>
            <a:endParaRPr lang="tr-TR" sz="2400" dirty="0">
              <a:latin typeface="+mj-lt"/>
              <a:cs typeface="Times New Roman" panose="02020603050405020304" pitchFamily="18" charset="0"/>
            </a:endParaRPr>
          </a:p>
          <a:p>
            <a:pPr algn="just">
              <a:lnSpc>
                <a:spcPct val="150000"/>
              </a:lnSpc>
            </a:pPr>
            <a:r>
              <a:rPr lang="tr-TR" sz="2400" dirty="0">
                <a:latin typeface="+mj-lt"/>
                <a:cs typeface="Times New Roman" panose="02020603050405020304" pitchFamily="18" charset="0"/>
              </a:rPr>
              <a:t>Çeşitli gazete ve dergilerde editörlük </a:t>
            </a:r>
            <a:r>
              <a:rPr lang="tr-TR" sz="2400" dirty="0" smtClean="0">
                <a:latin typeface="+mj-lt"/>
                <a:cs typeface="Times New Roman" panose="02020603050405020304" pitchFamily="18" charset="0"/>
              </a:rPr>
              <a:t>vb. görevler alabilirler.</a:t>
            </a:r>
            <a:endParaRPr lang="tr-TR" sz="2400" dirty="0">
              <a:latin typeface="+mj-lt"/>
              <a:cs typeface="Times New Roman" panose="02020603050405020304" pitchFamily="18" charset="0"/>
            </a:endParaRPr>
          </a:p>
          <a:p>
            <a:pPr algn="just">
              <a:lnSpc>
                <a:spcPct val="150000"/>
              </a:lnSpc>
            </a:pPr>
            <a:r>
              <a:rPr lang="tr-TR" sz="2400" dirty="0">
                <a:latin typeface="+mj-lt"/>
                <a:cs typeface="Times New Roman" panose="02020603050405020304" pitchFamily="18" charset="0"/>
              </a:rPr>
              <a:t>Rusya ve Türk Cumhuriyetleri başta olmak üzere yurt dışında bulunan üniversitelerde görev alabilirler. Yine bu ülkelerle işbirliği yapan çeşitli özel sektör veya kamu kuruluşlarında istihdam edilebilirler. </a:t>
            </a:r>
          </a:p>
          <a:p>
            <a:pPr>
              <a:lnSpc>
                <a:spcPct val="150000"/>
              </a:lnSpc>
            </a:pPr>
            <a:endParaRPr lang="tr-TR" sz="2400" dirty="0">
              <a:latin typeface="+mj-lt"/>
            </a:endParaRPr>
          </a:p>
        </p:txBody>
      </p:sp>
    </p:spTree>
    <p:extLst>
      <p:ext uri="{BB962C8B-B14F-4D97-AF65-F5344CB8AC3E}">
        <p14:creationId xmlns:p14="http://schemas.microsoft.com/office/powerpoint/2010/main" val="3259939671"/>
      </p:ext>
    </p:extLst>
  </p:cSld>
  <p:clrMapOvr>
    <a:masterClrMapping/>
  </p:clrMapOvr>
  <p:transition spd="slow">
    <p:randomBar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ctrTitle"/>
          </p:nvPr>
        </p:nvSpPr>
        <p:spPr>
          <a:xfrm>
            <a:off x="2070111" y="905051"/>
            <a:ext cx="8361229" cy="2861038"/>
          </a:xfrm>
        </p:spPr>
        <p:txBody>
          <a:bodyPr>
            <a:normAutofit/>
          </a:bodyPr>
          <a:lstStyle/>
          <a:p>
            <a:r>
              <a:rPr lang="tr-TR" sz="5000" b="1" dirty="0">
                <a:solidFill>
                  <a:srgbClr val="002060"/>
                </a:solidFill>
                <a:latin typeface="Times New Roman" panose="02020603050405020304" pitchFamily="18" charset="0"/>
                <a:cs typeface="Times New Roman" panose="02020603050405020304" pitchFamily="18" charset="0"/>
              </a:rPr>
              <a:t>DİNLEDİĞİNİZ</a:t>
            </a:r>
            <a:r>
              <a:rPr lang="tr-TR" sz="5000" b="1" i="1" dirty="0">
                <a:solidFill>
                  <a:srgbClr val="002060"/>
                </a:solidFill>
                <a:latin typeface="Times New Roman" panose="02020603050405020304" pitchFamily="18" charset="0"/>
                <a:cs typeface="Times New Roman" panose="02020603050405020304" pitchFamily="18" charset="0"/>
              </a:rPr>
              <a:t> </a:t>
            </a:r>
            <a:r>
              <a:rPr lang="tr-TR" sz="5000" b="1" dirty="0">
                <a:solidFill>
                  <a:srgbClr val="002060"/>
                </a:solidFill>
                <a:latin typeface="Times New Roman" panose="02020603050405020304" pitchFamily="18" charset="0"/>
                <a:cs typeface="Times New Roman" panose="02020603050405020304" pitchFamily="18" charset="0"/>
              </a:rPr>
              <a:t>İÇİN</a:t>
            </a:r>
            <a:r>
              <a:rPr lang="tr-TR" sz="5000" b="1" i="1" dirty="0">
                <a:solidFill>
                  <a:srgbClr val="002060"/>
                </a:solidFill>
                <a:latin typeface="Times New Roman" panose="02020603050405020304" pitchFamily="18" charset="0"/>
                <a:cs typeface="Times New Roman" panose="02020603050405020304" pitchFamily="18" charset="0"/>
              </a:rPr>
              <a:t> </a:t>
            </a:r>
            <a:r>
              <a:rPr lang="tr-TR" sz="5000" b="1" dirty="0">
                <a:solidFill>
                  <a:srgbClr val="002060"/>
                </a:solidFill>
                <a:latin typeface="Times New Roman" panose="02020603050405020304" pitchFamily="18" charset="0"/>
                <a:cs typeface="Times New Roman" panose="02020603050405020304" pitchFamily="18" charset="0"/>
              </a:rPr>
              <a:t>TEŞEKKÜRLER</a:t>
            </a:r>
            <a:r>
              <a:rPr lang="tr-TR" sz="5000" b="1" i="1" dirty="0">
                <a:solidFill>
                  <a:srgbClr val="002060"/>
                </a:solidFill>
                <a:latin typeface="Times New Roman" panose="02020603050405020304" pitchFamily="18" charset="0"/>
                <a:cs typeface="Times New Roman" panose="02020603050405020304" pitchFamily="18" charset="0"/>
              </a:rPr>
              <a:t>!</a:t>
            </a:r>
            <a:br>
              <a:rPr lang="tr-TR" sz="5000" b="1" i="1" dirty="0">
                <a:solidFill>
                  <a:srgbClr val="002060"/>
                </a:solidFill>
                <a:latin typeface="Times New Roman" panose="02020603050405020304" pitchFamily="18" charset="0"/>
                <a:cs typeface="Times New Roman" panose="02020603050405020304" pitchFamily="18" charset="0"/>
              </a:rPr>
            </a:br>
            <a:endParaRPr lang="tr-TR" sz="5000" dirty="0">
              <a:solidFill>
                <a:srgbClr val="002060"/>
              </a:solidFill>
            </a:endParaRPr>
          </a:p>
        </p:txBody>
      </p:sp>
      <p:sp>
        <p:nvSpPr>
          <p:cNvPr id="3" name="Alt Başlık 2"/>
          <p:cNvSpPr>
            <a:spLocks noGrp="1"/>
          </p:cNvSpPr>
          <p:nvPr>
            <p:ph type="subTitle" idx="1"/>
          </p:nvPr>
        </p:nvSpPr>
        <p:spPr>
          <a:xfrm>
            <a:off x="2690041" y="3285641"/>
            <a:ext cx="7441468" cy="2743200"/>
          </a:xfrm>
        </p:spPr>
        <p:txBody>
          <a:bodyPr>
            <a:noAutofit/>
          </a:bodyPr>
          <a:lstStyle/>
          <a:p>
            <a:r>
              <a:rPr lang="tr-TR" sz="3000" b="1" i="1" dirty="0">
                <a:solidFill>
                  <a:schemeClr val="accent6">
                    <a:lumMod val="50000"/>
                  </a:schemeClr>
                </a:solidFill>
                <a:latin typeface="Times New Roman" panose="02020603050405020304" pitchFamily="18" charset="0"/>
                <a:cs typeface="Times New Roman" panose="02020603050405020304" pitchFamily="18" charset="0"/>
              </a:rPr>
              <a:t>Bölümümüzü tercih ettiğiniz takdirde görüşmek </a:t>
            </a:r>
            <a:r>
              <a:rPr lang="tr-TR" sz="3000" b="1" i="1" dirty="0" smtClean="0">
                <a:solidFill>
                  <a:schemeClr val="accent6">
                    <a:lumMod val="50000"/>
                  </a:schemeClr>
                </a:solidFill>
                <a:latin typeface="Times New Roman" panose="02020603050405020304" pitchFamily="18" charset="0"/>
                <a:cs typeface="Times New Roman" panose="02020603050405020304" pitchFamily="18" charset="0"/>
              </a:rPr>
              <a:t>üzere…</a:t>
            </a:r>
            <a:r>
              <a:rPr lang="tr-TR" sz="3000" b="1" i="1" dirty="0">
                <a:solidFill>
                  <a:schemeClr val="accent6">
                    <a:lumMod val="50000"/>
                  </a:schemeClr>
                </a:solidFill>
                <a:latin typeface="Times New Roman" panose="02020603050405020304" pitchFamily="18" charset="0"/>
                <a:cs typeface="Times New Roman" panose="02020603050405020304" pitchFamily="18" charset="0"/>
              </a:rPr>
              <a:t/>
            </a:r>
            <a:br>
              <a:rPr lang="tr-TR" sz="3000" b="1" i="1" dirty="0">
                <a:solidFill>
                  <a:schemeClr val="accent6">
                    <a:lumMod val="50000"/>
                  </a:schemeClr>
                </a:solidFill>
                <a:latin typeface="Times New Roman" panose="02020603050405020304" pitchFamily="18" charset="0"/>
                <a:cs typeface="Times New Roman" panose="02020603050405020304" pitchFamily="18" charset="0"/>
              </a:rPr>
            </a:br>
            <a:r>
              <a:rPr lang="tr-TR" sz="3000" b="1" i="1" dirty="0">
                <a:solidFill>
                  <a:schemeClr val="accent6">
                    <a:lumMod val="50000"/>
                  </a:schemeClr>
                </a:solidFill>
                <a:latin typeface="Times New Roman" panose="02020603050405020304" pitchFamily="18" charset="0"/>
                <a:cs typeface="Times New Roman" panose="02020603050405020304" pitchFamily="18" charset="0"/>
              </a:rPr>
              <a:t/>
            </a:r>
            <a:br>
              <a:rPr lang="tr-TR" sz="3000" b="1" i="1" dirty="0">
                <a:solidFill>
                  <a:schemeClr val="accent6">
                    <a:lumMod val="50000"/>
                  </a:schemeClr>
                </a:solidFill>
                <a:latin typeface="Times New Roman" panose="02020603050405020304" pitchFamily="18" charset="0"/>
                <a:cs typeface="Times New Roman" panose="02020603050405020304" pitchFamily="18" charset="0"/>
              </a:rPr>
            </a:br>
            <a:r>
              <a:rPr lang="tr-TR" sz="3000" b="1" i="1" dirty="0">
                <a:solidFill>
                  <a:schemeClr val="accent6">
                    <a:lumMod val="50000"/>
                  </a:schemeClr>
                </a:solidFill>
                <a:latin typeface="Times New Roman" panose="02020603050405020304" pitchFamily="18" charset="0"/>
                <a:cs typeface="Times New Roman" panose="02020603050405020304" pitchFamily="18" charset="0"/>
              </a:rPr>
              <a:t>BAŞARILAR </a:t>
            </a:r>
            <a:r>
              <a:rPr lang="tr-TR" sz="3000" b="1" i="1" dirty="0" smtClean="0">
                <a:solidFill>
                  <a:schemeClr val="accent6">
                    <a:lumMod val="50000"/>
                  </a:schemeClr>
                </a:solidFill>
                <a:latin typeface="Times New Roman" panose="02020603050405020304" pitchFamily="18" charset="0"/>
                <a:cs typeface="Times New Roman" panose="02020603050405020304" pitchFamily="18" charset="0"/>
              </a:rPr>
              <a:t>DİLİYORUZ… </a:t>
            </a:r>
            <a:endParaRPr lang="tr-TR" sz="3000" b="1" i="1" dirty="0">
              <a:solidFill>
                <a:schemeClr val="accent6">
                  <a:lumMod val="50000"/>
                </a:schemeClr>
              </a:solidFill>
              <a:latin typeface="Times New Roman" panose="02020603050405020304" pitchFamily="18" charset="0"/>
              <a:cs typeface="Times New Roman" panose="02020603050405020304" pitchFamily="18" charset="0"/>
            </a:endParaRPr>
          </a:p>
          <a:p>
            <a:endParaRPr lang="tr-TR" sz="3000" b="1" dirty="0">
              <a:solidFill>
                <a:schemeClr val="accent6">
                  <a:lumMod val="50000"/>
                </a:schemeClr>
              </a:solidFill>
            </a:endParaRPr>
          </a:p>
        </p:txBody>
      </p:sp>
    </p:spTree>
    <p:extLst>
      <p:ext uri="{BB962C8B-B14F-4D97-AF65-F5344CB8AC3E}">
        <p14:creationId xmlns:p14="http://schemas.microsoft.com/office/powerpoint/2010/main" val="3136845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Uçak İzi">
  <a:themeElements>
    <a:clrScheme name="Uçak İzi">
      <a:dk1>
        <a:sysClr val="windowText" lastClr="000000"/>
      </a:dk1>
      <a:lt1>
        <a:sysClr val="window" lastClr="B4B09E"/>
      </a:lt1>
      <a:dk2>
        <a:srgbClr val="454545"/>
      </a:dk2>
      <a:lt2>
        <a:srgbClr val="DADADA"/>
      </a:lt2>
      <a:accent1>
        <a:srgbClr val="DF2E28"/>
      </a:accent1>
      <a:accent2>
        <a:srgbClr val="FE801A"/>
      </a:accent2>
      <a:accent3>
        <a:srgbClr val="E9BF35"/>
      </a:accent3>
      <a:accent4>
        <a:srgbClr val="81BB42"/>
      </a:accent4>
      <a:accent5>
        <a:srgbClr val="32C7A9"/>
      </a:accent5>
      <a:accent6>
        <a:srgbClr val="4A9BDC"/>
      </a:accent6>
      <a:hlink>
        <a:srgbClr val="F0532B"/>
      </a:hlink>
      <a:folHlink>
        <a:srgbClr val="F38B53"/>
      </a:folHlink>
    </a:clrScheme>
    <a:fontScheme name="Uçak İzi">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Uçak İzi">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8F31A783-2159-4870-BC29-2BA7D038EA44}"/>
    </a:ext>
  </a:extLst>
</a:theme>
</file>

<file path=ppt/theme/theme2.xml><?xml version="1.0" encoding="utf-8"?>
<a:theme xmlns:a="http://schemas.openxmlformats.org/drawingml/2006/main" name="Paralaks">
  <a:themeElements>
    <a:clrScheme name="Paralaks">
      <a:dk1>
        <a:sysClr val="windowText" lastClr="000000"/>
      </a:dk1>
      <a:lt1>
        <a:sysClr val="window" lastClr="B4B09E"/>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aks">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aks">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3.xml><?xml version="1.0" encoding="utf-8"?>
<a:theme xmlns:a="http://schemas.openxmlformats.org/drawingml/2006/main" name="Office Teması">
  <a:themeElements>
    <a:clrScheme name="Office">
      <a:dk1>
        <a:sysClr val="windowText" lastClr="000000"/>
      </a:dk1>
      <a:lt1>
        <a:sysClr val="window" lastClr="B4B09E"/>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Çerçeve">
  <a:themeElements>
    <a:clrScheme name="Çerçev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Çerçev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Çerçev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5.xml><?xml version="1.0" encoding="utf-8"?>
<a:theme xmlns:a="http://schemas.openxmlformats.org/drawingml/2006/main" name="Duman">
  <a:themeElements>
    <a:clrScheme name="Duman">
      <a:dk1>
        <a:sysClr val="windowText" lastClr="000000"/>
      </a:dk1>
      <a:lt1>
        <a:sysClr val="window" lastClr="B4B09E"/>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Duman">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uman">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ppt/theme/theme6.xml><?xml version="1.0" encoding="utf-8"?>
<a:theme xmlns:a="http://schemas.openxmlformats.org/drawingml/2006/main" name="Crop">
  <a:themeElements>
    <a:clrScheme name="Crop">
      <a:dk1>
        <a:sysClr val="windowText" lastClr="000000"/>
      </a:dk1>
      <a:lt1>
        <a:sysClr val="window" lastClr="B4B09E"/>
      </a:lt1>
      <a:dk2>
        <a:srgbClr val="191B0E"/>
      </a:dk2>
      <a:lt2>
        <a:srgbClr val="EFEDE3"/>
      </a:lt2>
      <a:accent1>
        <a:srgbClr val="8C8D86"/>
      </a:accent1>
      <a:accent2>
        <a:srgbClr val="E6C069"/>
      </a:accent2>
      <a:accent3>
        <a:srgbClr val="897B61"/>
      </a:accent3>
      <a:accent4>
        <a:srgbClr val="8DAB8E"/>
      </a:accent4>
      <a:accent5>
        <a:srgbClr val="77A2BB"/>
      </a:accent5>
      <a:accent6>
        <a:srgbClr val="E28394"/>
      </a:accent6>
      <a:hlink>
        <a:srgbClr val="77A2BB"/>
      </a:hlink>
      <a:folHlink>
        <a:srgbClr val="957A99"/>
      </a:folHlink>
    </a:clrScheme>
    <a:fontScheme name="Crop">
      <a:maj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3020102020204"/>
        <a:ea typeface=""/>
        <a:cs typeface=""/>
        <a:font script="Jpan" typeface="メイリオ"/>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Crop">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34925" cap="flat" cmpd="sng" algn="in">
          <a:solidFill>
            <a:schemeClr val="phClr"/>
          </a:solidFill>
          <a:prstDash val="solid"/>
        </a:ln>
        <a:ln w="19050" cap="flat" cmpd="sng" algn="in">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3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rop" id="{EC9488ED-E761-4D60-9AC4-764D1FE2C171}" vid="{CE19780C-D67D-4C13-9DE9-A52BC3BA51B4}"/>
    </a:ext>
  </a:extLst>
</a:theme>
</file>

<file path=docProps/app.xml><?xml version="1.0" encoding="utf-8"?>
<Properties xmlns="http://schemas.openxmlformats.org/officeDocument/2006/extended-properties" xmlns:vt="http://schemas.openxmlformats.org/officeDocument/2006/docPropsVTypes">
  <Template>Uçak İzi</Template>
  <TotalTime>384</TotalTime>
  <Words>663</Words>
  <Application>Microsoft Office PowerPoint</Application>
  <PresentationFormat>Widescreen</PresentationFormat>
  <Paragraphs>82</Paragraphs>
  <Slides>20</Slides>
  <Notes>0</Notes>
  <HiddenSlides>0</HiddenSlides>
  <MMClips>0</MMClips>
  <ScaleCrop>false</ScaleCrop>
  <HeadingPairs>
    <vt:vector size="6" baseType="variant">
      <vt:variant>
        <vt:lpstr>Fonts Used</vt:lpstr>
      </vt:variant>
      <vt:variant>
        <vt:i4>9</vt:i4>
      </vt:variant>
      <vt:variant>
        <vt:lpstr>Theme</vt:lpstr>
      </vt:variant>
      <vt:variant>
        <vt:i4>6</vt:i4>
      </vt:variant>
      <vt:variant>
        <vt:lpstr>Slide Titles</vt:lpstr>
      </vt:variant>
      <vt:variant>
        <vt:i4>20</vt:i4>
      </vt:variant>
    </vt:vector>
  </HeadingPairs>
  <TitlesOfParts>
    <vt:vector size="35" baseType="lpstr">
      <vt:lpstr>Arial</vt:lpstr>
      <vt:lpstr>Calibri</vt:lpstr>
      <vt:lpstr>Calibri Light</vt:lpstr>
      <vt:lpstr>Century Gothic</vt:lpstr>
      <vt:lpstr>Corbel</vt:lpstr>
      <vt:lpstr>Franklin Gothic Book</vt:lpstr>
      <vt:lpstr>Times New Roman</vt:lpstr>
      <vt:lpstr>Wingdings 2</vt:lpstr>
      <vt:lpstr>Wingdings 3</vt:lpstr>
      <vt:lpstr>Uçak İzi</vt:lpstr>
      <vt:lpstr>Paralaks</vt:lpstr>
      <vt:lpstr>Office Teması</vt:lpstr>
      <vt:lpstr>Çerçeve</vt:lpstr>
      <vt:lpstr>Duman</vt:lpstr>
      <vt:lpstr>Crop</vt:lpstr>
      <vt:lpstr>Ankara  Hacı Bayram Velİ Ünİversİtesİ Edebİyat Fakültesİ Çağdaş Türk Lehçelerİ ve Edebİyatları Bölümü</vt:lpstr>
      <vt:lpstr>PowerPoint Presentation</vt:lpstr>
      <vt:lpstr>MİSYONUMUZ</vt:lpstr>
      <vt:lpstr>HAKKIMIZDA</vt:lpstr>
      <vt:lpstr>Çağdaş Türk Lehçeleri ve Edebiyatları Bölümü Yönetimi</vt:lpstr>
      <vt:lpstr>Güney-Batı Türk Lehçeleri ve Edebiyatları Ana Bilim Dalı</vt:lpstr>
      <vt:lpstr>Kuzey-Batı Türk Lehçeleri ve Edebiyatları Ana Bilim Dalı</vt:lpstr>
      <vt:lpstr>Kuzey-Doğu Türk Lehçeleri ve Edebiyatları Ana Bilim Dalı</vt:lpstr>
      <vt:lpstr>Güney-Doğu Türk Lehçeleri ve Edebiyatları Ana Bilim Dalı</vt:lpstr>
      <vt:lpstr>Çuvaş Türkçesi ve Edebiyatı Ana Bilim Dalı</vt:lpstr>
      <vt:lpstr>İmkânlarımız</vt:lpstr>
      <vt:lpstr>Bölümümüzün Düzenlediği Etkinliklerle ilgili Görseller</vt:lpstr>
      <vt:lpstr>PowerPoint Presentation</vt:lpstr>
      <vt:lpstr>PowerPoint Presentation</vt:lpstr>
      <vt:lpstr>PowerPoint Presentation</vt:lpstr>
      <vt:lpstr>PowerPoint Presentation</vt:lpstr>
      <vt:lpstr>PowerPoint Presentation</vt:lpstr>
      <vt:lpstr>Mezunlarımızın Çalışma Alanları</vt:lpstr>
      <vt:lpstr>Mezunlarımızın Çalışma Alanları</vt:lpstr>
      <vt:lpstr>DİNLEDİĞİNİZ İÇİN TEŞEKKÜRLER!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Ankara Hacı Bayram Veli Üniversitesi Edebiyat Fakültesi Çağdaş Türk Lehçeleri ve Edebiyatları Bölümü</dc:title>
  <dc:creator>YavuzPekacar</dc:creator>
  <cp:lastModifiedBy>Yavuz</cp:lastModifiedBy>
  <cp:revision>40</cp:revision>
  <dcterms:created xsi:type="dcterms:W3CDTF">2018-07-25T14:20:34Z</dcterms:created>
  <dcterms:modified xsi:type="dcterms:W3CDTF">2018-07-28T07:12:33Z</dcterms:modified>
</cp:coreProperties>
</file>